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50.xml" ContentType="application/vnd.openxmlformats-officedocument.presentationml.slide+xml"/>
  <Override PartName="/ppt/slides/slide60.xml" ContentType="application/vnd.openxmlformats-officedocument.presentationml.slide+xml"/>
  <Override PartName="/ppt/slides/slide40.xml" ContentType="application/vnd.openxmlformats-officedocument.presentationml.slide+xml"/>
  <Override PartName="/ppt/slides/slide730.xml" ContentType="application/vnd.openxmlformats-officedocument.presentationml.slide+xml"/>
  <Override PartName="/ppt/slides/slide550.xml" ContentType="application/vnd.openxmlformats-officedocument.presentationml.slide+xml"/>
  <Override PartName="/ppt/slides/slide560.xml" ContentType="application/vnd.openxmlformats-officedocument.presentationml.slide+xml"/>
  <Override PartName="/ppt/slides/slide770.xml" ContentType="application/vnd.openxmlformats-officedocument.presentationml.slide+xml"/>
  <Override PartName="/ppt/slides/slide760.xml" ContentType="application/vnd.openxmlformats-officedocument.presentationml.slide+xml"/>
  <Override PartName="/ppt/slides/slide810.xml" ContentType="application/vnd.openxmlformats-officedocument.presentationml.slide+xml"/>
  <Override PartName="/ppt/slides/slide190.xml" ContentType="application/vnd.openxmlformats-officedocument.presentationml.slide+xml"/>
  <Override PartName="/ppt/slides/slide210.xml" ContentType="application/vnd.openxmlformats-officedocument.presentationml.slide+xml"/>
  <Override PartName="/ppt/slides/slide130.xml" ContentType="application/vnd.openxmlformats-officedocument.presentationml.slide+xml"/>
  <Override PartName="/ppt/slides/slide141.xml" ContentType="application/vnd.openxmlformats-officedocument.presentationml.slide+xml"/>
  <Override PartName="/ppt/notesSlides/notesSlide30.xml" ContentType="application/vnd.openxmlformats-officedocument.presentationml.notesSlide+xml"/>
  <Override PartName="/ppt/slideLayouts/slideLayout20.xml" ContentType="application/vnd.openxmlformats-officedocument.presentationml.slideLayout+xml"/>
  <Override PartName="/ppt/diagrams/layout20.xml" ContentType="application/vnd.openxmlformats-officedocument.drawingml.diagramLayout+xml"/>
  <Override PartName="/ppt/diagrams/data20.xml" ContentType="application/vnd.openxmlformats-officedocument.drawingml.diagramData+xml"/>
  <Override PartName="/ppt/notesSlides/notesSlide40.xml" ContentType="application/vnd.openxmlformats-officedocument.presentationml.notesSlide+xml"/>
  <Override PartName="/ppt/diagrams/drawing20.xml" ContentType="application/vnd.ms-office.drawingml.diagramDrawing+xml"/>
  <Override PartName="/ppt/diagrams/colors20.xml" ContentType="application/vnd.openxmlformats-officedocument.drawingml.diagramColors+xml"/>
  <Override PartName="/ppt/diagrams/quickStyle20.xml" ContentType="application/vnd.openxmlformats-officedocument.drawingml.diagramStyle+xml"/>
  <Override PartName="/ppt/diagrams/drawing10.xml" ContentType="application/vnd.ms-office.drawingml.diagramDrawing+xml"/>
  <Override PartName="/ppt/diagrams/colors10.xml" ContentType="application/vnd.openxmlformats-officedocument.drawingml.diagramColors+xml"/>
  <Override PartName="/ppt/notesSlides/notesSlide20.xml" ContentType="application/vnd.openxmlformats-officedocument.presentationml.notesSlide+xml"/>
  <Override PartName="/ppt/diagrams/quickStyle10.xml" ContentType="application/vnd.openxmlformats-officedocument.drawingml.diagramStyle+xml"/>
  <Override PartName="/ppt/diagrams/layout10.xml" ContentType="application/vnd.openxmlformats-officedocument.drawingml.diagramLayout+xml"/>
  <Override PartName="/ppt/diagrams/data10.xml" ContentType="application/vnd.openxmlformats-officedocument.drawingml.diagramData+xml"/>
  <Override PartName="/ppt/slides/slide100.xml" ContentType="application/vnd.openxmlformats-officedocument.presentationml.slide+xml"/>
  <Override PartName="/ppt/notesSlides/notesSlide220.xml" ContentType="application/vnd.openxmlformats-officedocument.presentationml.notesSlide+xml"/>
  <Override PartName="/ppt/slideLayouts/slideLayout150.xml" ContentType="application/vnd.openxmlformats-officedocument.presentationml.slideLayout+xml"/>
  <Override PartName="/ppt/slideLayouts/slideLayout27.xml" ContentType="application/vnd.openxmlformats-officedocument.presentationml.slideLayout+xml"/>
  <Override PartName="/ppt/charts/chart10.xml" ContentType="application/vnd.openxmlformats-officedocument.drawingml.chart+xml"/>
  <Override PartName="/ppt/notesSlides/notesSlide240.xml" ContentType="application/vnd.openxmlformats-officedocument.presentationml.notesSlide+xml"/>
  <Override PartName="/ppt/slideLayouts/slideLayout120.xml" ContentType="application/vnd.openxmlformats-officedocument.presentationml.slideLayout+xml"/>
  <Override PartName="/ppt/charts/chart40.xml" ContentType="application/vnd.openxmlformats-officedocument.drawingml.chart+xml"/>
  <Override PartName="/ppt/charts/chart30.xml" ContentType="application/vnd.openxmlformats-officedocument.drawingml.chart+xml"/>
  <Override PartName="/ppt/charts/chart20.xml" ContentType="application/vnd.openxmlformats-officedocument.drawingml.chart+xml"/>
  <Override PartName="/ppt/slideLayouts/slideLayout140.xml" ContentType="application/vnd.openxmlformats-officedocument.presentationml.slideLayout+xml"/>
  <Override PartName="/ppt/notesSlides/notesSlide100.xml" ContentType="application/vnd.openxmlformats-officedocument.presentationml.notesSlide+xml"/>
  <Override PartName="/ppt/slideLayouts/slideLayout21.xml" ContentType="application/vnd.openxmlformats-officedocument.presentationml.slideLayout+xml"/>
  <Override PartName="/ppt/notesSlides/notesSlide110.xml" ContentType="application/vnd.openxmlformats-officedocument.presentationml.notesSlide+xml"/>
  <Override PartName="/ppt/notesMasters/notesMaster10.xml" ContentType="application/vnd.openxmlformats-officedocument.presentationml.notesMaster+xml"/>
  <Override PartName="/ppt/slideMasters/slideMaster10.xml" ContentType="application/vnd.openxmlformats-officedocument.presentationml.slideMaster+xml"/>
  <Override PartName="/ppt/slideLayouts/slideLayout121.xml" ContentType="application/vnd.openxmlformats-officedocument.presentationml.slideLayout+xml"/>
  <Override PartName="/ppt/notesMasters/notesMaster100.xml" ContentType="application/vnd.openxmlformats-officedocument.presentationml.notesMaster+xml"/>
  <Override PartName="/ppt/slideMasters/slideMaster30.xml" ContentType="application/vnd.openxmlformats-officedocument.presentationml.slideMaster+xml"/>
  <Override PartName="/ppt/slideMasters/slideMaster100.xml" ContentType="application/vnd.openxmlformats-officedocument.presentationml.slideMaster+xml"/>
  <Override PartName="/ppt/charts/colors10.xml" ContentType="application/vnd.ms-office.chartcolorstyle+xml"/>
  <Override PartName="/ppt/charts/style10.xml" ContentType="application/vnd.ms-office.chartstyle+xml"/>
  <Override PartName="/ppt/slideMasters/slideMaster20.xml" ContentType="application/vnd.openxmlformats-officedocument.presentationml.slideMaster+xml"/>
  <Override PartName="/ppt/charts/colors40.xml" ContentType="application/vnd.ms-office.chartcolorstyle+xml"/>
  <Override PartName="/ppt/charts/style40.xml" ContentType="application/vnd.ms-office.chartstyle+xml"/>
  <Override PartName="/ppt/charts/colors30.xml" ContentType="application/vnd.ms-office.chartcolorstyle+xml"/>
  <Override PartName="/ppt/charts/style30.xml" ContentType="application/vnd.ms-office.chartstyle+xml"/>
  <Override PartName="/ppt/charts/colors20.xml" ContentType="application/vnd.ms-office.chartcolorstyle+xml"/>
  <Override PartName="/ppt/charts/style20.xml" ContentType="application/vnd.ms-office.chartstyle+xml"/>
  <Override PartName="/ppt/slideMasters/slideMaster21.xml" ContentType="application/vnd.openxmlformats-officedocument.presentationml.slideMaster+xml"/>
  <Override PartName="/ppt/notesMasters/notesMaster11.xml" ContentType="application/vnd.openxmlformats-officedocument.presentationml.notesMaster+xml"/>
  <Override PartName="/ppt/slideMasters/slideMaster11.xml" ContentType="application/vnd.openxmlformats-officedocument.presentationml.slideMaster+xml"/>
  <Override PartName="/ppt/theme/theme20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0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0.xml" ContentType="application/vnd.openxmlformats-officedocument.theme+xml"/>
  <Override PartName="/ppt/slideLayouts/slideLayout1400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30.xml" ContentType="application/vnd.openxmlformats-officedocument.theme+xml"/>
  <Override PartName="/ppt/slideLayouts/slideLayout80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700.xml" ContentType="application/vnd.openxmlformats-officedocument.presentationml.slideLayout+xml"/>
  <Override PartName="/ppt/theme/theme100.xml" ContentType="application/vnd.openxmlformats-officedocument.theme+xml"/>
  <Override PartName="/ppt/slideLayouts/slideLayout1100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900.xml" ContentType="application/vnd.openxmlformats-officedocument.presentationml.slideLayout+xml"/>
  <Override PartName="/ppt/theme/theme200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21.xml" ContentType="application/vnd.openxmlformats-officedocument.theme+xml"/>
  <Override PartName="/ppt/slideLayouts/slideLayout151.xml" ContentType="application/vnd.openxmlformats-officedocument.presentationml.slideLayout+xml"/>
  <Override PartName="/ppt/theme/theme31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11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9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66" r:id="rId3"/>
    <p:sldMasterId id="2147483678" r:id="rId4"/>
  </p:sldMasterIdLst>
  <p:notesMasterIdLst>
    <p:notesMasterId r:id="rId32"/>
  </p:notesMasterIdLst>
  <p:sldIdLst>
    <p:sldId id="262" r:id="rId5"/>
    <p:sldId id="746" r:id="rId6"/>
    <p:sldId id="736" r:id="rId7"/>
    <p:sldId id="786" r:id="rId8"/>
    <p:sldId id="722" r:id="rId9"/>
    <p:sldId id="840" r:id="rId10"/>
    <p:sldId id="783" r:id="rId11"/>
    <p:sldId id="784" r:id="rId12"/>
    <p:sldId id="843" r:id="rId13"/>
    <p:sldId id="758" r:id="rId14"/>
    <p:sldId id="791" r:id="rId15"/>
    <p:sldId id="863" r:id="rId16"/>
    <p:sldId id="752" r:id="rId17"/>
    <p:sldId id="865" r:id="rId18"/>
    <p:sldId id="845" r:id="rId19"/>
    <p:sldId id="864" r:id="rId20"/>
    <p:sldId id="717" r:id="rId21"/>
    <p:sldId id="737" r:id="rId22"/>
    <p:sldId id="699" r:id="rId23"/>
    <p:sldId id="698" r:id="rId24"/>
    <p:sldId id="700" r:id="rId25"/>
    <p:sldId id="701" r:id="rId26"/>
    <p:sldId id="704" r:id="rId27"/>
    <p:sldId id="706" r:id="rId28"/>
    <p:sldId id="707" r:id="rId29"/>
    <p:sldId id="708" r:id="rId30"/>
    <p:sldId id="70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F25F45-F1E0-4B05-8159-9E81728BC439}" v="15" dt="2022-11-16T13:36:16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der Allam" userId="7f54cf73-b211-457f-878e-8272ea48eec3" providerId="ADAL" clId="{5DF25F45-F1E0-4B05-8159-9E81728BC439}"/>
    <pc:docChg chg="undo redo custSel addSld delSld modSld">
      <pc:chgData name="Nader Allam" userId="7f54cf73-b211-457f-878e-8272ea48eec3" providerId="ADAL" clId="{5DF25F45-F1E0-4B05-8159-9E81728BC439}" dt="2022-11-16T13:53:52.535" v="149" actId="122"/>
      <pc:docMkLst>
        <pc:docMk/>
      </pc:docMkLst>
      <pc:sldChg chg="addSp delSp modSp mod">
        <pc:chgData name="Nader Allam" userId="7f54cf73-b211-457f-878e-8272ea48eec3" providerId="ADAL" clId="{5DF25F45-F1E0-4B05-8159-9E81728BC439}" dt="2022-11-16T13:53:52.535" v="149" actId="122"/>
        <pc:sldMkLst>
          <pc:docMk/>
          <pc:sldMk cId="3992192689" sldId="262"/>
        </pc:sldMkLst>
        <pc:spChg chg="add mod">
          <ac:chgData name="Nader Allam" userId="7f54cf73-b211-457f-878e-8272ea48eec3" providerId="ADAL" clId="{5DF25F45-F1E0-4B05-8159-9E81728BC439}" dt="2022-11-16T13:53:52.535" v="149" actId="122"/>
          <ac:spMkLst>
            <pc:docMk/>
            <pc:sldMk cId="3992192689" sldId="262"/>
            <ac:spMk id="8" creationId="{75BB57B9-89C6-5E33-476C-CD3154F142D0}"/>
          </ac:spMkLst>
        </pc:spChg>
        <pc:graphicFrameChg chg="del">
          <ac:chgData name="Nader Allam" userId="7f54cf73-b211-457f-878e-8272ea48eec3" providerId="ADAL" clId="{5DF25F45-F1E0-4B05-8159-9E81728BC439}" dt="2022-11-16T13:52:40.805" v="100" actId="478"/>
          <ac:graphicFrameMkLst>
            <pc:docMk/>
            <pc:sldMk cId="3992192689" sldId="262"/>
            <ac:graphicFrameMk id="21" creationId="{6608C7E5-C2C6-4CC5-873E-FE4814D78B27}"/>
          </ac:graphicFrameMkLst>
        </pc:graphicFrameChg>
        <pc:picChg chg="add mod">
          <ac:chgData name="Nader Allam" userId="7f54cf73-b211-457f-878e-8272ea48eec3" providerId="ADAL" clId="{5DF25F45-F1E0-4B05-8159-9E81728BC439}" dt="2022-11-16T13:52:51.230" v="106" actId="1076"/>
          <ac:picMkLst>
            <pc:docMk/>
            <pc:sldMk cId="3992192689" sldId="262"/>
            <ac:picMk id="6" creationId="{97F2E8B3-A5D2-799E-4968-672A1E9F3047}"/>
          </ac:picMkLst>
        </pc:picChg>
      </pc:sldChg>
      <pc:sldChg chg="add del">
        <pc:chgData name="Nader Allam" userId="7f54cf73-b211-457f-878e-8272ea48eec3" providerId="ADAL" clId="{5DF25F45-F1E0-4B05-8159-9E81728BC439}" dt="2022-11-16T13:47:21.215" v="99" actId="2696"/>
        <pc:sldMkLst>
          <pc:docMk/>
          <pc:sldMk cId="1608482904" sldId="742"/>
        </pc:sldMkLst>
      </pc:sldChg>
      <pc:sldChg chg="modSp add del mod">
        <pc:chgData name="Nader Allam" userId="7f54cf73-b211-457f-878e-8272ea48eec3" providerId="ADAL" clId="{5DF25F45-F1E0-4B05-8159-9E81728BC439}" dt="2022-11-16T13:47:21.215" v="99" actId="2696"/>
        <pc:sldMkLst>
          <pc:docMk/>
          <pc:sldMk cId="3686553472" sldId="743"/>
        </pc:sldMkLst>
        <pc:spChg chg="mod">
          <ac:chgData name="Nader Allam" userId="7f54cf73-b211-457f-878e-8272ea48eec3" providerId="ADAL" clId="{5DF25F45-F1E0-4B05-8159-9E81728BC439}" dt="2022-11-16T13:36:57.959" v="66" actId="1036"/>
          <ac:spMkLst>
            <pc:docMk/>
            <pc:sldMk cId="3686553472" sldId="743"/>
            <ac:spMk id="6" creationId="{A1338ACA-F927-4456-A29E-3DC3E45985C2}"/>
          </ac:spMkLst>
        </pc:spChg>
        <pc:spChg chg="mod">
          <ac:chgData name="Nader Allam" userId="7f54cf73-b211-457f-878e-8272ea48eec3" providerId="ADAL" clId="{5DF25F45-F1E0-4B05-8159-9E81728BC439}" dt="2022-11-16T13:36:39.671" v="60" actId="1076"/>
          <ac:spMkLst>
            <pc:docMk/>
            <pc:sldMk cId="3686553472" sldId="743"/>
            <ac:spMk id="8" creationId="{B1384DC8-F520-4A66-8CDB-DABC4FB0F5CA}"/>
          </ac:spMkLst>
        </pc:spChg>
        <pc:spChg chg="mod">
          <ac:chgData name="Nader Allam" userId="7f54cf73-b211-457f-878e-8272ea48eec3" providerId="ADAL" clId="{5DF25F45-F1E0-4B05-8159-9E81728BC439}" dt="2022-11-16T13:36:42.487" v="61" actId="14100"/>
          <ac:spMkLst>
            <pc:docMk/>
            <pc:sldMk cId="3686553472" sldId="743"/>
            <ac:spMk id="10" creationId="{6D85EE2E-7493-4794-85FC-89E97E58293D}"/>
          </ac:spMkLst>
        </pc:spChg>
        <pc:picChg chg="mod">
          <ac:chgData name="Nader Allam" userId="7f54cf73-b211-457f-878e-8272ea48eec3" providerId="ADAL" clId="{5DF25F45-F1E0-4B05-8159-9E81728BC439}" dt="2022-11-16T13:36:28.312" v="58" actId="1076"/>
          <ac:picMkLst>
            <pc:docMk/>
            <pc:sldMk cId="3686553472" sldId="743"/>
            <ac:picMk id="4" creationId="{43BE4F27-4395-46AD-BE2A-37C187C0F850}"/>
          </ac:picMkLst>
        </pc:picChg>
      </pc:sldChg>
      <pc:sldChg chg="add del">
        <pc:chgData name="Nader Allam" userId="7f54cf73-b211-457f-878e-8272ea48eec3" providerId="ADAL" clId="{5DF25F45-F1E0-4B05-8159-9E81728BC439}" dt="2022-11-16T13:47:21.215" v="99" actId="2696"/>
        <pc:sldMkLst>
          <pc:docMk/>
          <pc:sldMk cId="3331201213" sldId="745"/>
        </pc:sldMkLst>
      </pc:sldChg>
      <pc:sldChg chg="addSp delSp modSp add del mod">
        <pc:chgData name="Nader Allam" userId="7f54cf73-b211-457f-878e-8272ea48eec3" providerId="ADAL" clId="{5DF25F45-F1E0-4B05-8159-9E81728BC439}" dt="2022-11-16T13:47:21.215" v="99" actId="2696"/>
        <pc:sldMkLst>
          <pc:docMk/>
          <pc:sldMk cId="4035671025" sldId="766"/>
        </pc:sldMkLst>
        <pc:spChg chg="mod">
          <ac:chgData name="Nader Allam" userId="7f54cf73-b211-457f-878e-8272ea48eec3" providerId="ADAL" clId="{5DF25F45-F1E0-4B05-8159-9E81728BC439}" dt="2022-11-16T13:27:54.639" v="0" actId="164"/>
          <ac:spMkLst>
            <pc:docMk/>
            <pc:sldMk cId="4035671025" sldId="766"/>
            <ac:spMk id="63" creationId="{663EED41-C2E6-47A0-A7FD-F3663C26415A}"/>
          </ac:spMkLst>
        </pc:spChg>
        <pc:spChg chg="mod">
          <ac:chgData name="Nader Allam" userId="7f54cf73-b211-457f-878e-8272ea48eec3" providerId="ADAL" clId="{5DF25F45-F1E0-4B05-8159-9E81728BC439}" dt="2022-11-16T13:27:54.639" v="0" actId="164"/>
          <ac:spMkLst>
            <pc:docMk/>
            <pc:sldMk cId="4035671025" sldId="766"/>
            <ac:spMk id="64" creationId="{F633733F-B9B7-4EF7-9EB0-E80C225B2DDD}"/>
          </ac:spMkLst>
        </pc:spChg>
        <pc:spChg chg="mod">
          <ac:chgData name="Nader Allam" userId="7f54cf73-b211-457f-878e-8272ea48eec3" providerId="ADAL" clId="{5DF25F45-F1E0-4B05-8159-9E81728BC439}" dt="2022-11-16T13:27:54.639" v="0" actId="164"/>
          <ac:spMkLst>
            <pc:docMk/>
            <pc:sldMk cId="4035671025" sldId="766"/>
            <ac:spMk id="65" creationId="{D323C194-9F0F-4805-BCD8-9C1DE117637D}"/>
          </ac:spMkLst>
        </pc:spChg>
        <pc:spChg chg="mod">
          <ac:chgData name="Nader Allam" userId="7f54cf73-b211-457f-878e-8272ea48eec3" providerId="ADAL" clId="{5DF25F45-F1E0-4B05-8159-9E81728BC439}" dt="2022-11-16T13:27:54.639" v="0" actId="164"/>
          <ac:spMkLst>
            <pc:docMk/>
            <pc:sldMk cId="4035671025" sldId="766"/>
            <ac:spMk id="66" creationId="{1F4168F7-A858-4F98-9E2A-9AFA0BF47852}"/>
          </ac:spMkLst>
        </pc:spChg>
        <pc:spChg chg="mod">
          <ac:chgData name="Nader Allam" userId="7f54cf73-b211-457f-878e-8272ea48eec3" providerId="ADAL" clId="{5DF25F45-F1E0-4B05-8159-9E81728BC439}" dt="2022-11-16T13:27:54.639" v="0" actId="164"/>
          <ac:spMkLst>
            <pc:docMk/>
            <pc:sldMk cId="4035671025" sldId="766"/>
            <ac:spMk id="67" creationId="{C74B20B9-2094-46D1-A366-F87927B4CDCA}"/>
          </ac:spMkLst>
        </pc:spChg>
        <pc:spChg chg="mod">
          <ac:chgData name="Nader Allam" userId="7f54cf73-b211-457f-878e-8272ea48eec3" providerId="ADAL" clId="{5DF25F45-F1E0-4B05-8159-9E81728BC439}" dt="2022-11-16T13:27:54.639" v="0" actId="164"/>
          <ac:spMkLst>
            <pc:docMk/>
            <pc:sldMk cId="4035671025" sldId="766"/>
            <ac:spMk id="68" creationId="{AF7A7114-57FF-46F5-B061-2A9B517EC65A}"/>
          </ac:spMkLst>
        </pc:spChg>
        <pc:spChg chg="mod">
          <ac:chgData name="Nader Allam" userId="7f54cf73-b211-457f-878e-8272ea48eec3" providerId="ADAL" clId="{5DF25F45-F1E0-4B05-8159-9E81728BC439}" dt="2022-11-16T13:27:54.639" v="0" actId="164"/>
          <ac:spMkLst>
            <pc:docMk/>
            <pc:sldMk cId="4035671025" sldId="766"/>
            <ac:spMk id="69" creationId="{575EE4B8-D54D-4E8B-85FD-1062B53C4A83}"/>
          </ac:spMkLst>
        </pc:spChg>
        <pc:spChg chg="mod">
          <ac:chgData name="Nader Allam" userId="7f54cf73-b211-457f-878e-8272ea48eec3" providerId="ADAL" clId="{5DF25F45-F1E0-4B05-8159-9E81728BC439}" dt="2022-11-16T13:27:54.639" v="0" actId="164"/>
          <ac:spMkLst>
            <pc:docMk/>
            <pc:sldMk cId="4035671025" sldId="766"/>
            <ac:spMk id="70" creationId="{290A2689-6088-4302-9133-ED56377645B7}"/>
          </ac:spMkLst>
        </pc:spChg>
        <pc:spChg chg="mod">
          <ac:chgData name="Nader Allam" userId="7f54cf73-b211-457f-878e-8272ea48eec3" providerId="ADAL" clId="{5DF25F45-F1E0-4B05-8159-9E81728BC439}" dt="2022-11-16T13:27:54.639" v="0" actId="164"/>
          <ac:spMkLst>
            <pc:docMk/>
            <pc:sldMk cId="4035671025" sldId="766"/>
            <ac:spMk id="71" creationId="{79D0C4B3-F709-4572-879C-F57C161E2878}"/>
          </ac:spMkLst>
        </pc:spChg>
        <pc:spChg chg="mod">
          <ac:chgData name="Nader Allam" userId="7f54cf73-b211-457f-878e-8272ea48eec3" providerId="ADAL" clId="{5DF25F45-F1E0-4B05-8159-9E81728BC439}" dt="2022-11-16T13:27:54.639" v="0" actId="164"/>
          <ac:spMkLst>
            <pc:docMk/>
            <pc:sldMk cId="4035671025" sldId="766"/>
            <ac:spMk id="72" creationId="{E663135E-E501-479E-BBA2-EDBBA8E504D5}"/>
          </ac:spMkLst>
        </pc:spChg>
        <pc:spChg chg="mod">
          <ac:chgData name="Nader Allam" userId="7f54cf73-b211-457f-878e-8272ea48eec3" providerId="ADAL" clId="{5DF25F45-F1E0-4B05-8159-9E81728BC439}" dt="2022-11-16T13:27:54.639" v="0" actId="164"/>
          <ac:spMkLst>
            <pc:docMk/>
            <pc:sldMk cId="4035671025" sldId="766"/>
            <ac:spMk id="74" creationId="{949EB480-403F-4267-A9AB-657FE2913840}"/>
          </ac:spMkLst>
        </pc:spChg>
        <pc:spChg chg="mod">
          <ac:chgData name="Nader Allam" userId="7f54cf73-b211-457f-878e-8272ea48eec3" providerId="ADAL" clId="{5DF25F45-F1E0-4B05-8159-9E81728BC439}" dt="2022-11-16T13:27:54.639" v="0" actId="164"/>
          <ac:spMkLst>
            <pc:docMk/>
            <pc:sldMk cId="4035671025" sldId="766"/>
            <ac:spMk id="83" creationId="{8CE1A5ED-7139-4344-9830-AA903315212A}"/>
          </ac:spMkLst>
        </pc:spChg>
        <pc:spChg chg="mod">
          <ac:chgData name="Nader Allam" userId="7f54cf73-b211-457f-878e-8272ea48eec3" providerId="ADAL" clId="{5DF25F45-F1E0-4B05-8159-9E81728BC439}" dt="2022-11-16T13:27:54.639" v="0" actId="164"/>
          <ac:spMkLst>
            <pc:docMk/>
            <pc:sldMk cId="4035671025" sldId="766"/>
            <ac:spMk id="84" creationId="{EB7195A2-0523-4E3D-A552-D92D32FE6064}"/>
          </ac:spMkLst>
        </pc:spChg>
        <pc:spChg chg="mod">
          <ac:chgData name="Nader Allam" userId="7f54cf73-b211-457f-878e-8272ea48eec3" providerId="ADAL" clId="{5DF25F45-F1E0-4B05-8159-9E81728BC439}" dt="2022-11-16T13:27:54.639" v="0" actId="164"/>
          <ac:spMkLst>
            <pc:docMk/>
            <pc:sldMk cId="4035671025" sldId="766"/>
            <ac:spMk id="85" creationId="{E056F88B-172D-427F-8C3F-E12E1676028D}"/>
          </ac:spMkLst>
        </pc:spChg>
        <pc:grpChg chg="add del mod">
          <ac:chgData name="Nader Allam" userId="7f54cf73-b211-457f-878e-8272ea48eec3" providerId="ADAL" clId="{5DF25F45-F1E0-4B05-8159-9E81728BC439}" dt="2022-11-16T13:34:56.208" v="48" actId="478"/>
          <ac:grpSpMkLst>
            <pc:docMk/>
            <pc:sldMk cId="4035671025" sldId="766"/>
            <ac:grpSpMk id="6" creationId="{82873594-5096-387B-6075-6EFA9C8F2041}"/>
          </ac:grpSpMkLst>
        </pc:grpChg>
        <pc:grpChg chg="mod">
          <ac:chgData name="Nader Allam" userId="7f54cf73-b211-457f-878e-8272ea48eec3" providerId="ADAL" clId="{5DF25F45-F1E0-4B05-8159-9E81728BC439}" dt="2022-11-16T13:27:54.639" v="0" actId="164"/>
          <ac:grpSpMkLst>
            <pc:docMk/>
            <pc:sldMk cId="4035671025" sldId="766"/>
            <ac:grpSpMk id="61" creationId="{E7551D0F-A822-4D83-84CD-0D0C1E72BE6E}"/>
          </ac:grpSpMkLst>
        </pc:grpChg>
        <pc:grpChg chg="mod">
          <ac:chgData name="Nader Allam" userId="7f54cf73-b211-457f-878e-8272ea48eec3" providerId="ADAL" clId="{5DF25F45-F1E0-4B05-8159-9E81728BC439}" dt="2022-11-16T13:27:54.639" v="0" actId="164"/>
          <ac:grpSpMkLst>
            <pc:docMk/>
            <pc:sldMk cId="4035671025" sldId="766"/>
            <ac:grpSpMk id="62" creationId="{7F86A972-6B0C-495A-A746-D880DCE9CE8E}"/>
          </ac:grpSpMkLst>
        </pc:grpChg>
        <pc:grpChg chg="mod">
          <ac:chgData name="Nader Allam" userId="7f54cf73-b211-457f-878e-8272ea48eec3" providerId="ADAL" clId="{5DF25F45-F1E0-4B05-8159-9E81728BC439}" dt="2022-11-16T13:27:54.639" v="0" actId="164"/>
          <ac:grpSpMkLst>
            <pc:docMk/>
            <pc:sldMk cId="4035671025" sldId="766"/>
            <ac:grpSpMk id="80" creationId="{709C666B-FCB5-460C-96E7-7C34786EB376}"/>
          </ac:grpSpMkLst>
        </pc:grpChg>
        <pc:picChg chg="add del mod">
          <ac:chgData name="Nader Allam" userId="7f54cf73-b211-457f-878e-8272ea48eec3" providerId="ADAL" clId="{5DF25F45-F1E0-4B05-8159-9E81728BC439}" dt="2022-11-16T13:43:13.591" v="91" actId="478"/>
          <ac:picMkLst>
            <pc:docMk/>
            <pc:sldMk cId="4035671025" sldId="766"/>
            <ac:picMk id="8" creationId="{3B4C3537-57A7-15F0-2EC9-971DF074B5D8}"/>
          </ac:picMkLst>
        </pc:picChg>
      </pc:sldChg>
      <pc:sldChg chg="addSp delSp modSp add del mod">
        <pc:chgData name="Nader Allam" userId="7f54cf73-b211-457f-878e-8272ea48eec3" providerId="ADAL" clId="{5DF25F45-F1E0-4B05-8159-9E81728BC439}" dt="2022-11-16T13:47:21.215" v="99" actId="2696"/>
        <pc:sldMkLst>
          <pc:docMk/>
          <pc:sldMk cId="574995394" sldId="767"/>
        </pc:sldMkLst>
        <pc:spChg chg="mod">
          <ac:chgData name="Nader Allam" userId="7f54cf73-b211-457f-878e-8272ea48eec3" providerId="ADAL" clId="{5DF25F45-F1E0-4B05-8159-9E81728BC439}" dt="2022-11-16T13:28:33.479" v="4" actId="164"/>
          <ac:spMkLst>
            <pc:docMk/>
            <pc:sldMk cId="574995394" sldId="767"/>
            <ac:spMk id="63" creationId="{663EED41-C2E6-47A0-A7FD-F3663C26415A}"/>
          </ac:spMkLst>
        </pc:spChg>
        <pc:spChg chg="mod">
          <ac:chgData name="Nader Allam" userId="7f54cf73-b211-457f-878e-8272ea48eec3" providerId="ADAL" clId="{5DF25F45-F1E0-4B05-8159-9E81728BC439}" dt="2022-11-16T13:28:33.479" v="4" actId="164"/>
          <ac:spMkLst>
            <pc:docMk/>
            <pc:sldMk cId="574995394" sldId="767"/>
            <ac:spMk id="64" creationId="{F633733F-B9B7-4EF7-9EB0-E80C225B2DDD}"/>
          </ac:spMkLst>
        </pc:spChg>
        <pc:spChg chg="mod">
          <ac:chgData name="Nader Allam" userId="7f54cf73-b211-457f-878e-8272ea48eec3" providerId="ADAL" clId="{5DF25F45-F1E0-4B05-8159-9E81728BC439}" dt="2022-11-16T13:28:33.479" v="4" actId="164"/>
          <ac:spMkLst>
            <pc:docMk/>
            <pc:sldMk cId="574995394" sldId="767"/>
            <ac:spMk id="65" creationId="{D323C194-9F0F-4805-BCD8-9C1DE117637D}"/>
          </ac:spMkLst>
        </pc:spChg>
        <pc:spChg chg="mod">
          <ac:chgData name="Nader Allam" userId="7f54cf73-b211-457f-878e-8272ea48eec3" providerId="ADAL" clId="{5DF25F45-F1E0-4B05-8159-9E81728BC439}" dt="2022-11-16T13:28:33.479" v="4" actId="164"/>
          <ac:spMkLst>
            <pc:docMk/>
            <pc:sldMk cId="574995394" sldId="767"/>
            <ac:spMk id="66" creationId="{1F4168F7-A858-4F98-9E2A-9AFA0BF47852}"/>
          </ac:spMkLst>
        </pc:spChg>
        <pc:spChg chg="mod">
          <ac:chgData name="Nader Allam" userId="7f54cf73-b211-457f-878e-8272ea48eec3" providerId="ADAL" clId="{5DF25F45-F1E0-4B05-8159-9E81728BC439}" dt="2022-11-16T13:28:33.479" v="4" actId="164"/>
          <ac:spMkLst>
            <pc:docMk/>
            <pc:sldMk cId="574995394" sldId="767"/>
            <ac:spMk id="67" creationId="{C74B20B9-2094-46D1-A366-F87927B4CDCA}"/>
          </ac:spMkLst>
        </pc:spChg>
        <pc:spChg chg="mod">
          <ac:chgData name="Nader Allam" userId="7f54cf73-b211-457f-878e-8272ea48eec3" providerId="ADAL" clId="{5DF25F45-F1E0-4B05-8159-9E81728BC439}" dt="2022-11-16T13:28:33.479" v="4" actId="164"/>
          <ac:spMkLst>
            <pc:docMk/>
            <pc:sldMk cId="574995394" sldId="767"/>
            <ac:spMk id="68" creationId="{AF7A7114-57FF-46F5-B061-2A9B517EC65A}"/>
          </ac:spMkLst>
        </pc:spChg>
        <pc:spChg chg="mod">
          <ac:chgData name="Nader Allam" userId="7f54cf73-b211-457f-878e-8272ea48eec3" providerId="ADAL" clId="{5DF25F45-F1E0-4B05-8159-9E81728BC439}" dt="2022-11-16T13:28:33.479" v="4" actId="164"/>
          <ac:spMkLst>
            <pc:docMk/>
            <pc:sldMk cId="574995394" sldId="767"/>
            <ac:spMk id="69" creationId="{575EE4B8-D54D-4E8B-85FD-1062B53C4A83}"/>
          </ac:spMkLst>
        </pc:spChg>
        <pc:spChg chg="mod">
          <ac:chgData name="Nader Allam" userId="7f54cf73-b211-457f-878e-8272ea48eec3" providerId="ADAL" clId="{5DF25F45-F1E0-4B05-8159-9E81728BC439}" dt="2022-11-16T13:28:33.479" v="4" actId="164"/>
          <ac:spMkLst>
            <pc:docMk/>
            <pc:sldMk cId="574995394" sldId="767"/>
            <ac:spMk id="70" creationId="{290A2689-6088-4302-9133-ED56377645B7}"/>
          </ac:spMkLst>
        </pc:spChg>
        <pc:spChg chg="mod">
          <ac:chgData name="Nader Allam" userId="7f54cf73-b211-457f-878e-8272ea48eec3" providerId="ADAL" clId="{5DF25F45-F1E0-4B05-8159-9E81728BC439}" dt="2022-11-16T13:28:33.479" v="4" actId="164"/>
          <ac:spMkLst>
            <pc:docMk/>
            <pc:sldMk cId="574995394" sldId="767"/>
            <ac:spMk id="71" creationId="{79D0C4B3-F709-4572-879C-F57C161E2878}"/>
          </ac:spMkLst>
        </pc:spChg>
        <pc:spChg chg="mod">
          <ac:chgData name="Nader Allam" userId="7f54cf73-b211-457f-878e-8272ea48eec3" providerId="ADAL" clId="{5DF25F45-F1E0-4B05-8159-9E81728BC439}" dt="2022-11-16T13:28:33.479" v="4" actId="164"/>
          <ac:spMkLst>
            <pc:docMk/>
            <pc:sldMk cId="574995394" sldId="767"/>
            <ac:spMk id="72" creationId="{E663135E-E501-479E-BBA2-EDBBA8E504D5}"/>
          </ac:spMkLst>
        </pc:spChg>
        <pc:spChg chg="mod">
          <ac:chgData name="Nader Allam" userId="7f54cf73-b211-457f-878e-8272ea48eec3" providerId="ADAL" clId="{5DF25F45-F1E0-4B05-8159-9E81728BC439}" dt="2022-11-16T13:28:33.479" v="4" actId="164"/>
          <ac:spMkLst>
            <pc:docMk/>
            <pc:sldMk cId="574995394" sldId="767"/>
            <ac:spMk id="82" creationId="{DDDA7D8F-8455-4DC8-B51B-5664637A0A1A}"/>
          </ac:spMkLst>
        </pc:spChg>
        <pc:spChg chg="mod">
          <ac:chgData name="Nader Allam" userId="7f54cf73-b211-457f-878e-8272ea48eec3" providerId="ADAL" clId="{5DF25F45-F1E0-4B05-8159-9E81728BC439}" dt="2022-11-16T13:28:33.479" v="4" actId="164"/>
          <ac:spMkLst>
            <pc:docMk/>
            <pc:sldMk cId="574995394" sldId="767"/>
            <ac:spMk id="83" creationId="{8CE1A5ED-7139-4344-9830-AA903315212A}"/>
          </ac:spMkLst>
        </pc:spChg>
        <pc:spChg chg="mod">
          <ac:chgData name="Nader Allam" userId="7f54cf73-b211-457f-878e-8272ea48eec3" providerId="ADAL" clId="{5DF25F45-F1E0-4B05-8159-9E81728BC439}" dt="2022-11-16T13:28:33.479" v="4" actId="164"/>
          <ac:spMkLst>
            <pc:docMk/>
            <pc:sldMk cId="574995394" sldId="767"/>
            <ac:spMk id="84" creationId="{EB7195A2-0523-4E3D-A552-D92D32FE6064}"/>
          </ac:spMkLst>
        </pc:spChg>
        <pc:spChg chg="mod">
          <ac:chgData name="Nader Allam" userId="7f54cf73-b211-457f-878e-8272ea48eec3" providerId="ADAL" clId="{5DF25F45-F1E0-4B05-8159-9E81728BC439}" dt="2022-11-16T13:28:33.479" v="4" actId="164"/>
          <ac:spMkLst>
            <pc:docMk/>
            <pc:sldMk cId="574995394" sldId="767"/>
            <ac:spMk id="87" creationId="{488DFB5D-7565-47F6-8ED3-F529CE3E19B8}"/>
          </ac:spMkLst>
        </pc:spChg>
        <pc:grpChg chg="mod">
          <ac:chgData name="Nader Allam" userId="7f54cf73-b211-457f-878e-8272ea48eec3" providerId="ADAL" clId="{5DF25F45-F1E0-4B05-8159-9E81728BC439}" dt="2022-11-16T13:28:33.479" v="4" actId="164"/>
          <ac:grpSpMkLst>
            <pc:docMk/>
            <pc:sldMk cId="574995394" sldId="767"/>
            <ac:grpSpMk id="5" creationId="{22319407-BE3B-0A19-9331-3487DF43950C}"/>
          </ac:grpSpMkLst>
        </pc:grpChg>
        <pc:grpChg chg="add del mod">
          <ac:chgData name="Nader Allam" userId="7f54cf73-b211-457f-878e-8272ea48eec3" providerId="ADAL" clId="{5DF25F45-F1E0-4B05-8159-9E81728BC439}" dt="2022-11-16T13:34:26.441" v="43" actId="478"/>
          <ac:grpSpMkLst>
            <pc:docMk/>
            <pc:sldMk cId="574995394" sldId="767"/>
            <ac:grpSpMk id="31" creationId="{39107BAF-38E0-7474-2D15-718DCCFD68D4}"/>
          </ac:grpSpMkLst>
        </pc:grpChg>
        <pc:grpChg chg="mod">
          <ac:chgData name="Nader Allam" userId="7f54cf73-b211-457f-878e-8272ea48eec3" providerId="ADAL" clId="{5DF25F45-F1E0-4B05-8159-9E81728BC439}" dt="2022-11-16T13:28:33.479" v="4" actId="164"/>
          <ac:grpSpMkLst>
            <pc:docMk/>
            <pc:sldMk cId="574995394" sldId="767"/>
            <ac:grpSpMk id="61" creationId="{E7551D0F-A822-4D83-84CD-0D0C1E72BE6E}"/>
          </ac:grpSpMkLst>
        </pc:grpChg>
        <pc:grpChg chg="mod">
          <ac:chgData name="Nader Allam" userId="7f54cf73-b211-457f-878e-8272ea48eec3" providerId="ADAL" clId="{5DF25F45-F1E0-4B05-8159-9E81728BC439}" dt="2022-11-16T13:28:33.479" v="4" actId="164"/>
          <ac:grpSpMkLst>
            <pc:docMk/>
            <pc:sldMk cId="574995394" sldId="767"/>
            <ac:grpSpMk id="62" creationId="{7F86A972-6B0C-495A-A746-D880DCE9CE8E}"/>
          </ac:grpSpMkLst>
        </pc:grpChg>
        <pc:grpChg chg="del">
          <ac:chgData name="Nader Allam" userId="7f54cf73-b211-457f-878e-8272ea48eec3" providerId="ADAL" clId="{5DF25F45-F1E0-4B05-8159-9E81728BC439}" dt="2022-11-16T13:28:25.415" v="3" actId="478"/>
          <ac:grpSpMkLst>
            <pc:docMk/>
            <pc:sldMk cId="574995394" sldId="767"/>
            <ac:grpSpMk id="80" creationId="{709C666B-FCB5-460C-96E7-7C34786EB376}"/>
          </ac:grpSpMkLst>
        </pc:grpChg>
        <pc:picChg chg="add del mod">
          <ac:chgData name="Nader Allam" userId="7f54cf73-b211-457f-878e-8272ea48eec3" providerId="ADAL" clId="{5DF25F45-F1E0-4B05-8159-9E81728BC439}" dt="2022-11-16T13:43:14.022" v="92" actId="478"/>
          <ac:picMkLst>
            <pc:docMk/>
            <pc:sldMk cId="574995394" sldId="767"/>
            <ac:picMk id="46" creationId="{8213034E-57CD-8D23-7EDB-046D3A993C7D}"/>
          </ac:picMkLst>
        </pc:picChg>
      </pc:sldChg>
      <pc:sldChg chg="addSp delSp modSp add del mod">
        <pc:chgData name="Nader Allam" userId="7f54cf73-b211-457f-878e-8272ea48eec3" providerId="ADAL" clId="{5DF25F45-F1E0-4B05-8159-9E81728BC439}" dt="2022-11-16T13:47:21.215" v="99" actId="2696"/>
        <pc:sldMkLst>
          <pc:docMk/>
          <pc:sldMk cId="3495758889" sldId="768"/>
        </pc:sldMkLst>
        <pc:spChg chg="mod">
          <ac:chgData name="Nader Allam" userId="7f54cf73-b211-457f-878e-8272ea48eec3" providerId="ADAL" clId="{5DF25F45-F1E0-4B05-8159-9E81728BC439}" dt="2022-11-16T13:29:46.396" v="6" actId="164"/>
          <ac:spMkLst>
            <pc:docMk/>
            <pc:sldMk cId="3495758889" sldId="768"/>
            <ac:spMk id="9" creationId="{FF57E22F-DACD-C6C8-EBF1-7CBCE6A18086}"/>
          </ac:spMkLst>
        </pc:spChg>
        <pc:spChg chg="mod">
          <ac:chgData name="Nader Allam" userId="7f54cf73-b211-457f-878e-8272ea48eec3" providerId="ADAL" clId="{5DF25F45-F1E0-4B05-8159-9E81728BC439}" dt="2022-11-16T13:29:46.396" v="6" actId="164"/>
          <ac:spMkLst>
            <pc:docMk/>
            <pc:sldMk cId="3495758889" sldId="768"/>
            <ac:spMk id="63" creationId="{663EED41-C2E6-47A0-A7FD-F3663C26415A}"/>
          </ac:spMkLst>
        </pc:spChg>
        <pc:spChg chg="mod">
          <ac:chgData name="Nader Allam" userId="7f54cf73-b211-457f-878e-8272ea48eec3" providerId="ADAL" clId="{5DF25F45-F1E0-4B05-8159-9E81728BC439}" dt="2022-11-16T13:29:46.396" v="6" actId="164"/>
          <ac:spMkLst>
            <pc:docMk/>
            <pc:sldMk cId="3495758889" sldId="768"/>
            <ac:spMk id="64" creationId="{F633733F-B9B7-4EF7-9EB0-E80C225B2DDD}"/>
          </ac:spMkLst>
        </pc:spChg>
        <pc:spChg chg="mod">
          <ac:chgData name="Nader Allam" userId="7f54cf73-b211-457f-878e-8272ea48eec3" providerId="ADAL" clId="{5DF25F45-F1E0-4B05-8159-9E81728BC439}" dt="2022-11-16T13:29:46.396" v="6" actId="164"/>
          <ac:spMkLst>
            <pc:docMk/>
            <pc:sldMk cId="3495758889" sldId="768"/>
            <ac:spMk id="65" creationId="{D323C194-9F0F-4805-BCD8-9C1DE117637D}"/>
          </ac:spMkLst>
        </pc:spChg>
        <pc:spChg chg="mod">
          <ac:chgData name="Nader Allam" userId="7f54cf73-b211-457f-878e-8272ea48eec3" providerId="ADAL" clId="{5DF25F45-F1E0-4B05-8159-9E81728BC439}" dt="2022-11-16T13:29:46.396" v="6" actId="164"/>
          <ac:spMkLst>
            <pc:docMk/>
            <pc:sldMk cId="3495758889" sldId="768"/>
            <ac:spMk id="66" creationId="{1F4168F7-A858-4F98-9E2A-9AFA0BF47852}"/>
          </ac:spMkLst>
        </pc:spChg>
        <pc:spChg chg="mod">
          <ac:chgData name="Nader Allam" userId="7f54cf73-b211-457f-878e-8272ea48eec3" providerId="ADAL" clId="{5DF25F45-F1E0-4B05-8159-9E81728BC439}" dt="2022-11-16T13:29:46.396" v="6" actId="164"/>
          <ac:spMkLst>
            <pc:docMk/>
            <pc:sldMk cId="3495758889" sldId="768"/>
            <ac:spMk id="74" creationId="{6D84BC56-44C7-4C4D-8369-5E266386A8B0}"/>
          </ac:spMkLst>
        </pc:spChg>
        <pc:spChg chg="mod">
          <ac:chgData name="Nader Allam" userId="7f54cf73-b211-457f-878e-8272ea48eec3" providerId="ADAL" clId="{5DF25F45-F1E0-4B05-8159-9E81728BC439}" dt="2022-11-16T13:29:46.396" v="6" actId="164"/>
          <ac:spMkLst>
            <pc:docMk/>
            <pc:sldMk cId="3495758889" sldId="768"/>
            <ac:spMk id="85" creationId="{B3E44244-3819-46B4-BD9C-125987AD7CFD}"/>
          </ac:spMkLst>
        </pc:spChg>
        <pc:spChg chg="mod">
          <ac:chgData name="Nader Allam" userId="7f54cf73-b211-457f-878e-8272ea48eec3" providerId="ADAL" clId="{5DF25F45-F1E0-4B05-8159-9E81728BC439}" dt="2022-11-16T13:29:46.396" v="6" actId="164"/>
          <ac:spMkLst>
            <pc:docMk/>
            <pc:sldMk cId="3495758889" sldId="768"/>
            <ac:spMk id="136" creationId="{483A3D8E-E888-43CE-ADA7-B3541C5ACC8B}"/>
          </ac:spMkLst>
        </pc:spChg>
        <pc:spChg chg="mod">
          <ac:chgData name="Nader Allam" userId="7f54cf73-b211-457f-878e-8272ea48eec3" providerId="ADAL" clId="{5DF25F45-F1E0-4B05-8159-9E81728BC439}" dt="2022-11-16T13:29:46.396" v="6" actId="164"/>
          <ac:spMkLst>
            <pc:docMk/>
            <pc:sldMk cId="3495758889" sldId="768"/>
            <ac:spMk id="137" creationId="{52DA5782-E69C-4995-8B2E-9FD105971D60}"/>
          </ac:spMkLst>
        </pc:spChg>
        <pc:grpChg chg="mod">
          <ac:chgData name="Nader Allam" userId="7f54cf73-b211-457f-878e-8272ea48eec3" providerId="ADAL" clId="{5DF25F45-F1E0-4B05-8159-9E81728BC439}" dt="2022-11-16T13:29:46.396" v="6" actId="164"/>
          <ac:grpSpMkLst>
            <pc:docMk/>
            <pc:sldMk cId="3495758889" sldId="768"/>
            <ac:grpSpMk id="2" creationId="{C25352F8-BFD7-5D2C-0E3C-FC8E5AA74846}"/>
          </ac:grpSpMkLst>
        </pc:grpChg>
        <pc:grpChg chg="add del mod">
          <ac:chgData name="Nader Allam" userId="7f54cf73-b211-457f-878e-8272ea48eec3" providerId="ADAL" clId="{5DF25F45-F1E0-4B05-8159-9E81728BC439}" dt="2022-11-16T13:33:11.848" v="32" actId="478"/>
          <ac:grpSpMkLst>
            <pc:docMk/>
            <pc:sldMk cId="3495758889" sldId="768"/>
            <ac:grpSpMk id="10" creationId="{32ADD512-C12F-4712-D3D1-890282276695}"/>
          </ac:grpSpMkLst>
        </pc:grpChg>
        <pc:grpChg chg="del">
          <ac:chgData name="Nader Allam" userId="7f54cf73-b211-457f-878e-8272ea48eec3" providerId="ADAL" clId="{5DF25F45-F1E0-4B05-8159-9E81728BC439}" dt="2022-11-16T13:29:33.823" v="5" actId="478"/>
          <ac:grpSpMkLst>
            <pc:docMk/>
            <pc:sldMk cId="3495758889" sldId="768"/>
            <ac:grpSpMk id="80" creationId="{709C666B-FCB5-460C-96E7-7C34786EB376}"/>
          </ac:grpSpMkLst>
        </pc:grpChg>
        <pc:grpChg chg="mod">
          <ac:chgData name="Nader Allam" userId="7f54cf73-b211-457f-878e-8272ea48eec3" providerId="ADAL" clId="{5DF25F45-F1E0-4B05-8159-9E81728BC439}" dt="2022-11-16T13:29:46.396" v="6" actId="164"/>
          <ac:grpSpMkLst>
            <pc:docMk/>
            <pc:sldMk cId="3495758889" sldId="768"/>
            <ac:grpSpMk id="86" creationId="{D2F93C9A-4E83-442E-A304-7D07AD290228}"/>
          </ac:grpSpMkLst>
        </pc:grpChg>
        <pc:grpChg chg="mod">
          <ac:chgData name="Nader Allam" userId="7f54cf73-b211-457f-878e-8272ea48eec3" providerId="ADAL" clId="{5DF25F45-F1E0-4B05-8159-9E81728BC439}" dt="2022-11-16T13:29:46.396" v="6" actId="164"/>
          <ac:grpSpMkLst>
            <pc:docMk/>
            <pc:sldMk cId="3495758889" sldId="768"/>
            <ac:grpSpMk id="108" creationId="{FEB45E4B-3C07-482E-91E0-53B090993624}"/>
          </ac:grpSpMkLst>
        </pc:grpChg>
        <pc:picChg chg="add del mod">
          <ac:chgData name="Nader Allam" userId="7f54cf73-b211-457f-878e-8272ea48eec3" providerId="ADAL" clId="{5DF25F45-F1E0-4B05-8159-9E81728BC439}" dt="2022-11-16T13:43:14.943" v="93" actId="478"/>
          <ac:picMkLst>
            <pc:docMk/>
            <pc:sldMk cId="3495758889" sldId="768"/>
            <ac:picMk id="12" creationId="{ED6E674D-9742-DC13-3138-6D3DEBDCB602}"/>
          </ac:picMkLst>
        </pc:picChg>
      </pc:sldChg>
      <pc:sldChg chg="addSp delSp modSp add del mod">
        <pc:chgData name="Nader Allam" userId="7f54cf73-b211-457f-878e-8272ea48eec3" providerId="ADAL" clId="{5DF25F45-F1E0-4B05-8159-9E81728BC439}" dt="2022-11-16T13:47:21.215" v="99" actId="2696"/>
        <pc:sldMkLst>
          <pc:docMk/>
          <pc:sldMk cId="1847247461" sldId="769"/>
        </pc:sldMkLst>
        <pc:spChg chg="mod">
          <ac:chgData name="Nader Allam" userId="7f54cf73-b211-457f-878e-8272ea48eec3" providerId="ADAL" clId="{5DF25F45-F1E0-4B05-8159-9E81728BC439}" dt="2022-11-16T13:30:08.116" v="7" actId="164"/>
          <ac:spMkLst>
            <pc:docMk/>
            <pc:sldMk cId="1847247461" sldId="769"/>
            <ac:spMk id="9" creationId="{07BD662A-A735-DCD2-C28B-EA63FB733417}"/>
          </ac:spMkLst>
        </pc:spChg>
        <pc:spChg chg="mod">
          <ac:chgData name="Nader Allam" userId="7f54cf73-b211-457f-878e-8272ea48eec3" providerId="ADAL" clId="{5DF25F45-F1E0-4B05-8159-9E81728BC439}" dt="2022-11-16T13:30:08.116" v="7" actId="164"/>
          <ac:spMkLst>
            <pc:docMk/>
            <pc:sldMk cId="1847247461" sldId="769"/>
            <ac:spMk id="63" creationId="{663EED41-C2E6-47A0-A7FD-F3663C26415A}"/>
          </ac:spMkLst>
        </pc:spChg>
        <pc:spChg chg="mod">
          <ac:chgData name="Nader Allam" userId="7f54cf73-b211-457f-878e-8272ea48eec3" providerId="ADAL" clId="{5DF25F45-F1E0-4B05-8159-9E81728BC439}" dt="2022-11-16T13:30:08.116" v="7" actId="164"/>
          <ac:spMkLst>
            <pc:docMk/>
            <pc:sldMk cId="1847247461" sldId="769"/>
            <ac:spMk id="64" creationId="{F633733F-B9B7-4EF7-9EB0-E80C225B2DDD}"/>
          </ac:spMkLst>
        </pc:spChg>
        <pc:spChg chg="mod">
          <ac:chgData name="Nader Allam" userId="7f54cf73-b211-457f-878e-8272ea48eec3" providerId="ADAL" clId="{5DF25F45-F1E0-4B05-8159-9E81728BC439}" dt="2022-11-16T13:30:08.116" v="7" actId="164"/>
          <ac:spMkLst>
            <pc:docMk/>
            <pc:sldMk cId="1847247461" sldId="769"/>
            <ac:spMk id="65" creationId="{D323C194-9F0F-4805-BCD8-9C1DE117637D}"/>
          </ac:spMkLst>
        </pc:spChg>
        <pc:spChg chg="mod">
          <ac:chgData name="Nader Allam" userId="7f54cf73-b211-457f-878e-8272ea48eec3" providerId="ADAL" clId="{5DF25F45-F1E0-4B05-8159-9E81728BC439}" dt="2022-11-16T13:30:08.116" v="7" actId="164"/>
          <ac:spMkLst>
            <pc:docMk/>
            <pc:sldMk cId="1847247461" sldId="769"/>
            <ac:spMk id="66" creationId="{1F4168F7-A858-4F98-9E2A-9AFA0BF47852}"/>
          </ac:spMkLst>
        </pc:spChg>
        <pc:spChg chg="mod">
          <ac:chgData name="Nader Allam" userId="7f54cf73-b211-457f-878e-8272ea48eec3" providerId="ADAL" clId="{5DF25F45-F1E0-4B05-8159-9E81728BC439}" dt="2022-11-16T13:30:08.116" v="7" actId="164"/>
          <ac:spMkLst>
            <pc:docMk/>
            <pc:sldMk cId="1847247461" sldId="769"/>
            <ac:spMk id="72" creationId="{ED61912A-0C57-47BF-9B0B-E9DF1D2250AC}"/>
          </ac:spMkLst>
        </pc:spChg>
        <pc:spChg chg="mod">
          <ac:chgData name="Nader Allam" userId="7f54cf73-b211-457f-878e-8272ea48eec3" providerId="ADAL" clId="{5DF25F45-F1E0-4B05-8159-9E81728BC439}" dt="2022-11-16T13:30:08.116" v="7" actId="164"/>
          <ac:spMkLst>
            <pc:docMk/>
            <pc:sldMk cId="1847247461" sldId="769"/>
            <ac:spMk id="74" creationId="{6D84BC56-44C7-4C4D-8369-5E266386A8B0}"/>
          </ac:spMkLst>
        </pc:spChg>
        <pc:spChg chg="mod">
          <ac:chgData name="Nader Allam" userId="7f54cf73-b211-457f-878e-8272ea48eec3" providerId="ADAL" clId="{5DF25F45-F1E0-4B05-8159-9E81728BC439}" dt="2022-11-16T13:30:08.116" v="7" actId="164"/>
          <ac:spMkLst>
            <pc:docMk/>
            <pc:sldMk cId="1847247461" sldId="769"/>
            <ac:spMk id="83" creationId="{36F4CDA4-46D7-4539-80AB-D535ECE1D6EF}"/>
          </ac:spMkLst>
        </pc:spChg>
        <pc:spChg chg="mod">
          <ac:chgData name="Nader Allam" userId="7f54cf73-b211-457f-878e-8272ea48eec3" providerId="ADAL" clId="{5DF25F45-F1E0-4B05-8159-9E81728BC439}" dt="2022-11-16T13:30:08.116" v="7" actId="164"/>
          <ac:spMkLst>
            <pc:docMk/>
            <pc:sldMk cId="1847247461" sldId="769"/>
            <ac:spMk id="85" creationId="{B3E44244-3819-46B4-BD9C-125987AD7CFD}"/>
          </ac:spMkLst>
        </pc:spChg>
        <pc:spChg chg="mod">
          <ac:chgData name="Nader Allam" userId="7f54cf73-b211-457f-878e-8272ea48eec3" providerId="ADAL" clId="{5DF25F45-F1E0-4B05-8159-9E81728BC439}" dt="2022-11-16T13:30:08.116" v="7" actId="164"/>
          <ac:spMkLst>
            <pc:docMk/>
            <pc:sldMk cId="1847247461" sldId="769"/>
            <ac:spMk id="136" creationId="{483A3D8E-E888-43CE-ADA7-B3541C5ACC8B}"/>
          </ac:spMkLst>
        </pc:spChg>
        <pc:spChg chg="mod">
          <ac:chgData name="Nader Allam" userId="7f54cf73-b211-457f-878e-8272ea48eec3" providerId="ADAL" clId="{5DF25F45-F1E0-4B05-8159-9E81728BC439}" dt="2022-11-16T13:30:08.116" v="7" actId="164"/>
          <ac:spMkLst>
            <pc:docMk/>
            <pc:sldMk cId="1847247461" sldId="769"/>
            <ac:spMk id="137" creationId="{52DA5782-E69C-4995-8B2E-9FD105971D60}"/>
          </ac:spMkLst>
        </pc:spChg>
        <pc:grpChg chg="mod">
          <ac:chgData name="Nader Allam" userId="7f54cf73-b211-457f-878e-8272ea48eec3" providerId="ADAL" clId="{5DF25F45-F1E0-4B05-8159-9E81728BC439}" dt="2022-11-16T13:30:08.116" v="7" actId="164"/>
          <ac:grpSpMkLst>
            <pc:docMk/>
            <pc:sldMk cId="1847247461" sldId="769"/>
            <ac:grpSpMk id="2" creationId="{6766C87A-E09A-669B-49D4-203C91E365AF}"/>
          </ac:grpSpMkLst>
        </pc:grpChg>
        <pc:grpChg chg="add del mod">
          <ac:chgData name="Nader Allam" userId="7f54cf73-b211-457f-878e-8272ea48eec3" providerId="ADAL" clId="{5DF25F45-F1E0-4B05-8159-9E81728BC439}" dt="2022-11-16T13:32:50.649" v="24" actId="478"/>
          <ac:grpSpMkLst>
            <pc:docMk/>
            <pc:sldMk cId="1847247461" sldId="769"/>
            <ac:grpSpMk id="10" creationId="{4C15909D-A91F-508F-C5E4-F1625C96B1E7}"/>
          </ac:grpSpMkLst>
        </pc:grpChg>
        <pc:grpChg chg="del">
          <ac:chgData name="Nader Allam" userId="7f54cf73-b211-457f-878e-8272ea48eec3" providerId="ADAL" clId="{5DF25F45-F1E0-4B05-8159-9E81728BC439}" dt="2022-11-16T13:30:19.648" v="8" actId="478"/>
          <ac:grpSpMkLst>
            <pc:docMk/>
            <pc:sldMk cId="1847247461" sldId="769"/>
            <ac:grpSpMk id="80" creationId="{709C666B-FCB5-460C-96E7-7C34786EB376}"/>
          </ac:grpSpMkLst>
        </pc:grpChg>
        <pc:grpChg chg="mod">
          <ac:chgData name="Nader Allam" userId="7f54cf73-b211-457f-878e-8272ea48eec3" providerId="ADAL" clId="{5DF25F45-F1E0-4B05-8159-9E81728BC439}" dt="2022-11-16T13:30:08.116" v="7" actId="164"/>
          <ac:grpSpMkLst>
            <pc:docMk/>
            <pc:sldMk cId="1847247461" sldId="769"/>
            <ac:grpSpMk id="86" creationId="{D2F93C9A-4E83-442E-A304-7D07AD290228}"/>
          </ac:grpSpMkLst>
        </pc:grpChg>
        <pc:grpChg chg="mod">
          <ac:chgData name="Nader Allam" userId="7f54cf73-b211-457f-878e-8272ea48eec3" providerId="ADAL" clId="{5DF25F45-F1E0-4B05-8159-9E81728BC439}" dt="2022-11-16T13:30:08.116" v="7" actId="164"/>
          <ac:grpSpMkLst>
            <pc:docMk/>
            <pc:sldMk cId="1847247461" sldId="769"/>
            <ac:grpSpMk id="108" creationId="{FEB45E4B-3C07-482E-91E0-53B090993624}"/>
          </ac:grpSpMkLst>
        </pc:grpChg>
        <pc:picChg chg="add del mod">
          <ac:chgData name="Nader Allam" userId="7f54cf73-b211-457f-878e-8272ea48eec3" providerId="ADAL" clId="{5DF25F45-F1E0-4B05-8159-9E81728BC439}" dt="2022-11-16T13:43:16.055" v="94" actId="478"/>
          <ac:picMkLst>
            <pc:docMk/>
            <pc:sldMk cId="1847247461" sldId="769"/>
            <ac:picMk id="12" creationId="{D62FE154-FFF4-774C-0B9A-05B7BDA692F9}"/>
          </ac:picMkLst>
        </pc:picChg>
      </pc:sldChg>
      <pc:sldChg chg="addSp delSp modSp add del mod">
        <pc:chgData name="Nader Allam" userId="7f54cf73-b211-457f-878e-8272ea48eec3" providerId="ADAL" clId="{5DF25F45-F1E0-4B05-8159-9E81728BC439}" dt="2022-11-16T13:47:21.215" v="99" actId="2696"/>
        <pc:sldMkLst>
          <pc:docMk/>
          <pc:sldMk cId="624531827" sldId="770"/>
        </pc:sldMkLst>
        <pc:spChg chg="mod">
          <ac:chgData name="Nader Allam" userId="7f54cf73-b211-457f-878e-8272ea48eec3" providerId="ADAL" clId="{5DF25F45-F1E0-4B05-8159-9E81728BC439}" dt="2022-11-16T13:32:19.059" v="18" actId="164"/>
          <ac:spMkLst>
            <pc:docMk/>
            <pc:sldMk cId="624531827" sldId="770"/>
            <ac:spMk id="9" creationId="{7FDE4868-DD4B-ECAD-2DDE-117B114FA14F}"/>
          </ac:spMkLst>
        </pc:spChg>
        <pc:spChg chg="mod">
          <ac:chgData name="Nader Allam" userId="7f54cf73-b211-457f-878e-8272ea48eec3" providerId="ADAL" clId="{5DF25F45-F1E0-4B05-8159-9E81728BC439}" dt="2022-11-16T13:32:19.059" v="18" actId="164"/>
          <ac:spMkLst>
            <pc:docMk/>
            <pc:sldMk cId="624531827" sldId="770"/>
            <ac:spMk id="63" creationId="{663EED41-C2E6-47A0-A7FD-F3663C26415A}"/>
          </ac:spMkLst>
        </pc:spChg>
        <pc:spChg chg="mod">
          <ac:chgData name="Nader Allam" userId="7f54cf73-b211-457f-878e-8272ea48eec3" providerId="ADAL" clId="{5DF25F45-F1E0-4B05-8159-9E81728BC439}" dt="2022-11-16T13:32:19.059" v="18" actId="164"/>
          <ac:spMkLst>
            <pc:docMk/>
            <pc:sldMk cId="624531827" sldId="770"/>
            <ac:spMk id="64" creationId="{F633733F-B9B7-4EF7-9EB0-E80C225B2DDD}"/>
          </ac:spMkLst>
        </pc:spChg>
        <pc:spChg chg="mod">
          <ac:chgData name="Nader Allam" userId="7f54cf73-b211-457f-878e-8272ea48eec3" providerId="ADAL" clId="{5DF25F45-F1E0-4B05-8159-9E81728BC439}" dt="2022-11-16T13:32:19.059" v="18" actId="164"/>
          <ac:spMkLst>
            <pc:docMk/>
            <pc:sldMk cId="624531827" sldId="770"/>
            <ac:spMk id="65" creationId="{D323C194-9F0F-4805-BCD8-9C1DE117637D}"/>
          </ac:spMkLst>
        </pc:spChg>
        <pc:spChg chg="mod">
          <ac:chgData name="Nader Allam" userId="7f54cf73-b211-457f-878e-8272ea48eec3" providerId="ADAL" clId="{5DF25F45-F1E0-4B05-8159-9E81728BC439}" dt="2022-11-16T13:32:19.059" v="18" actId="164"/>
          <ac:spMkLst>
            <pc:docMk/>
            <pc:sldMk cId="624531827" sldId="770"/>
            <ac:spMk id="66" creationId="{1F4168F7-A858-4F98-9E2A-9AFA0BF47852}"/>
          </ac:spMkLst>
        </pc:spChg>
        <pc:spChg chg="mod">
          <ac:chgData name="Nader Allam" userId="7f54cf73-b211-457f-878e-8272ea48eec3" providerId="ADAL" clId="{5DF25F45-F1E0-4B05-8159-9E81728BC439}" dt="2022-11-16T13:32:19.059" v="18" actId="164"/>
          <ac:spMkLst>
            <pc:docMk/>
            <pc:sldMk cId="624531827" sldId="770"/>
            <ac:spMk id="72" creationId="{C54F0533-4139-4491-A785-7F6BD3782BB7}"/>
          </ac:spMkLst>
        </pc:spChg>
        <pc:spChg chg="del">
          <ac:chgData name="Nader Allam" userId="7f54cf73-b211-457f-878e-8272ea48eec3" providerId="ADAL" clId="{5DF25F45-F1E0-4B05-8159-9E81728BC439}" dt="2022-11-16T13:30:22.960" v="9" actId="478"/>
          <ac:spMkLst>
            <pc:docMk/>
            <pc:sldMk cId="624531827" sldId="770"/>
            <ac:spMk id="73" creationId="{97440B90-9862-4A58-8057-30DA688EBCA8}"/>
          </ac:spMkLst>
        </pc:spChg>
        <pc:spChg chg="mod">
          <ac:chgData name="Nader Allam" userId="7f54cf73-b211-457f-878e-8272ea48eec3" providerId="ADAL" clId="{5DF25F45-F1E0-4B05-8159-9E81728BC439}" dt="2022-11-16T13:32:19.059" v="18" actId="164"/>
          <ac:spMkLst>
            <pc:docMk/>
            <pc:sldMk cId="624531827" sldId="770"/>
            <ac:spMk id="74" creationId="{6D84BC56-44C7-4C4D-8369-5E266386A8B0}"/>
          </ac:spMkLst>
        </pc:spChg>
        <pc:spChg chg="mod">
          <ac:chgData name="Nader Allam" userId="7f54cf73-b211-457f-878e-8272ea48eec3" providerId="ADAL" clId="{5DF25F45-F1E0-4B05-8159-9E81728BC439}" dt="2022-11-16T13:32:19.059" v="18" actId="164"/>
          <ac:spMkLst>
            <pc:docMk/>
            <pc:sldMk cId="624531827" sldId="770"/>
            <ac:spMk id="84" creationId="{4DB13D16-0777-4857-9525-9D4D0475DC30}"/>
          </ac:spMkLst>
        </pc:spChg>
        <pc:spChg chg="mod">
          <ac:chgData name="Nader Allam" userId="7f54cf73-b211-457f-878e-8272ea48eec3" providerId="ADAL" clId="{5DF25F45-F1E0-4B05-8159-9E81728BC439}" dt="2022-11-16T13:32:19.059" v="18" actId="164"/>
          <ac:spMkLst>
            <pc:docMk/>
            <pc:sldMk cId="624531827" sldId="770"/>
            <ac:spMk id="85" creationId="{B3E44244-3819-46B4-BD9C-125987AD7CFD}"/>
          </ac:spMkLst>
        </pc:spChg>
        <pc:spChg chg="mod">
          <ac:chgData name="Nader Allam" userId="7f54cf73-b211-457f-878e-8272ea48eec3" providerId="ADAL" clId="{5DF25F45-F1E0-4B05-8159-9E81728BC439}" dt="2022-11-16T13:32:19.059" v="18" actId="164"/>
          <ac:spMkLst>
            <pc:docMk/>
            <pc:sldMk cId="624531827" sldId="770"/>
            <ac:spMk id="136" creationId="{483A3D8E-E888-43CE-ADA7-B3541C5ACC8B}"/>
          </ac:spMkLst>
        </pc:spChg>
        <pc:spChg chg="mod">
          <ac:chgData name="Nader Allam" userId="7f54cf73-b211-457f-878e-8272ea48eec3" providerId="ADAL" clId="{5DF25F45-F1E0-4B05-8159-9E81728BC439}" dt="2022-11-16T13:32:19.059" v="18" actId="164"/>
          <ac:spMkLst>
            <pc:docMk/>
            <pc:sldMk cId="624531827" sldId="770"/>
            <ac:spMk id="137" creationId="{52DA5782-E69C-4995-8B2E-9FD105971D60}"/>
          </ac:spMkLst>
        </pc:spChg>
        <pc:grpChg chg="mod">
          <ac:chgData name="Nader Allam" userId="7f54cf73-b211-457f-878e-8272ea48eec3" providerId="ADAL" clId="{5DF25F45-F1E0-4B05-8159-9E81728BC439}" dt="2022-11-16T13:32:19.059" v="18" actId="164"/>
          <ac:grpSpMkLst>
            <pc:docMk/>
            <pc:sldMk cId="624531827" sldId="770"/>
            <ac:grpSpMk id="2" creationId="{66882C87-3B2C-0AA0-E872-D22CC0D7D35E}"/>
          </ac:grpSpMkLst>
        </pc:grpChg>
        <pc:grpChg chg="add del mod">
          <ac:chgData name="Nader Allam" userId="7f54cf73-b211-457f-878e-8272ea48eec3" providerId="ADAL" clId="{5DF25F45-F1E0-4B05-8159-9E81728BC439}" dt="2022-11-16T13:32:30.776" v="19" actId="478"/>
          <ac:grpSpMkLst>
            <pc:docMk/>
            <pc:sldMk cId="624531827" sldId="770"/>
            <ac:grpSpMk id="10" creationId="{6D36F64A-2548-417F-3E0F-1633B97662FB}"/>
          </ac:grpSpMkLst>
        </pc:grpChg>
        <pc:grpChg chg="del">
          <ac:chgData name="Nader Allam" userId="7f54cf73-b211-457f-878e-8272ea48eec3" providerId="ADAL" clId="{5DF25F45-F1E0-4B05-8159-9E81728BC439}" dt="2022-11-16T13:30:24.497" v="10" actId="478"/>
          <ac:grpSpMkLst>
            <pc:docMk/>
            <pc:sldMk cId="624531827" sldId="770"/>
            <ac:grpSpMk id="80" creationId="{709C666B-FCB5-460C-96E7-7C34786EB376}"/>
          </ac:grpSpMkLst>
        </pc:grpChg>
        <pc:grpChg chg="mod">
          <ac:chgData name="Nader Allam" userId="7f54cf73-b211-457f-878e-8272ea48eec3" providerId="ADAL" clId="{5DF25F45-F1E0-4B05-8159-9E81728BC439}" dt="2022-11-16T13:32:19.059" v="18" actId="164"/>
          <ac:grpSpMkLst>
            <pc:docMk/>
            <pc:sldMk cId="624531827" sldId="770"/>
            <ac:grpSpMk id="86" creationId="{D2F93C9A-4E83-442E-A304-7D07AD290228}"/>
          </ac:grpSpMkLst>
        </pc:grpChg>
        <pc:grpChg chg="mod">
          <ac:chgData name="Nader Allam" userId="7f54cf73-b211-457f-878e-8272ea48eec3" providerId="ADAL" clId="{5DF25F45-F1E0-4B05-8159-9E81728BC439}" dt="2022-11-16T13:32:19.059" v="18" actId="164"/>
          <ac:grpSpMkLst>
            <pc:docMk/>
            <pc:sldMk cId="624531827" sldId="770"/>
            <ac:grpSpMk id="108" creationId="{FEB45E4B-3C07-482E-91E0-53B090993624}"/>
          </ac:grpSpMkLst>
        </pc:grpChg>
        <pc:picChg chg="add del mod">
          <ac:chgData name="Nader Allam" userId="7f54cf73-b211-457f-878e-8272ea48eec3" providerId="ADAL" clId="{5DF25F45-F1E0-4B05-8159-9E81728BC439}" dt="2022-11-16T13:43:16.759" v="95" actId="478"/>
          <ac:picMkLst>
            <pc:docMk/>
            <pc:sldMk cId="624531827" sldId="770"/>
            <ac:picMk id="12" creationId="{7588ED49-22AB-D2E3-E14E-961C223626C0}"/>
          </ac:picMkLst>
        </pc:picChg>
      </pc:sldChg>
      <pc:sldChg chg="addSp delSp modSp add del mod">
        <pc:chgData name="Nader Allam" userId="7f54cf73-b211-457f-878e-8272ea48eec3" providerId="ADAL" clId="{5DF25F45-F1E0-4B05-8159-9E81728BC439}" dt="2022-11-16T13:47:21.215" v="99" actId="2696"/>
        <pc:sldMkLst>
          <pc:docMk/>
          <pc:sldMk cId="4123742166" sldId="771"/>
        </pc:sldMkLst>
        <pc:spChg chg="mod">
          <ac:chgData name="Nader Allam" userId="7f54cf73-b211-457f-878e-8272ea48eec3" providerId="ADAL" clId="{5DF25F45-F1E0-4B05-8159-9E81728BC439}" dt="2022-11-16T13:30:36.711" v="12" actId="164"/>
          <ac:spMkLst>
            <pc:docMk/>
            <pc:sldMk cId="4123742166" sldId="771"/>
            <ac:spMk id="2" creationId="{2CD35BA2-AA64-5592-7B74-F75A772986F9}"/>
          </ac:spMkLst>
        </pc:spChg>
        <pc:spChg chg="mod">
          <ac:chgData name="Nader Allam" userId="7f54cf73-b211-457f-878e-8272ea48eec3" providerId="ADAL" clId="{5DF25F45-F1E0-4B05-8159-9E81728BC439}" dt="2022-11-16T13:30:36.711" v="12" actId="164"/>
          <ac:spMkLst>
            <pc:docMk/>
            <pc:sldMk cId="4123742166" sldId="771"/>
            <ac:spMk id="63" creationId="{663EED41-C2E6-47A0-A7FD-F3663C26415A}"/>
          </ac:spMkLst>
        </pc:spChg>
        <pc:spChg chg="mod">
          <ac:chgData name="Nader Allam" userId="7f54cf73-b211-457f-878e-8272ea48eec3" providerId="ADAL" clId="{5DF25F45-F1E0-4B05-8159-9E81728BC439}" dt="2022-11-16T13:30:36.711" v="12" actId="164"/>
          <ac:spMkLst>
            <pc:docMk/>
            <pc:sldMk cId="4123742166" sldId="771"/>
            <ac:spMk id="64" creationId="{F633733F-B9B7-4EF7-9EB0-E80C225B2DDD}"/>
          </ac:spMkLst>
        </pc:spChg>
        <pc:spChg chg="mod">
          <ac:chgData name="Nader Allam" userId="7f54cf73-b211-457f-878e-8272ea48eec3" providerId="ADAL" clId="{5DF25F45-F1E0-4B05-8159-9E81728BC439}" dt="2022-11-16T13:30:36.711" v="12" actId="164"/>
          <ac:spMkLst>
            <pc:docMk/>
            <pc:sldMk cId="4123742166" sldId="771"/>
            <ac:spMk id="65" creationId="{D323C194-9F0F-4805-BCD8-9C1DE117637D}"/>
          </ac:spMkLst>
        </pc:spChg>
        <pc:spChg chg="mod">
          <ac:chgData name="Nader Allam" userId="7f54cf73-b211-457f-878e-8272ea48eec3" providerId="ADAL" clId="{5DF25F45-F1E0-4B05-8159-9E81728BC439}" dt="2022-11-16T13:30:36.711" v="12" actId="164"/>
          <ac:spMkLst>
            <pc:docMk/>
            <pc:sldMk cId="4123742166" sldId="771"/>
            <ac:spMk id="66" creationId="{1F4168F7-A858-4F98-9E2A-9AFA0BF47852}"/>
          </ac:spMkLst>
        </pc:spChg>
        <pc:spChg chg="mod">
          <ac:chgData name="Nader Allam" userId="7f54cf73-b211-457f-878e-8272ea48eec3" providerId="ADAL" clId="{5DF25F45-F1E0-4B05-8159-9E81728BC439}" dt="2022-11-16T13:30:36.711" v="12" actId="164"/>
          <ac:spMkLst>
            <pc:docMk/>
            <pc:sldMk cId="4123742166" sldId="771"/>
            <ac:spMk id="74" creationId="{6D84BC56-44C7-4C4D-8369-5E266386A8B0}"/>
          </ac:spMkLst>
        </pc:spChg>
        <pc:spChg chg="mod">
          <ac:chgData name="Nader Allam" userId="7f54cf73-b211-457f-878e-8272ea48eec3" providerId="ADAL" clId="{5DF25F45-F1E0-4B05-8159-9E81728BC439}" dt="2022-11-16T13:30:36.711" v="12" actId="164"/>
          <ac:spMkLst>
            <pc:docMk/>
            <pc:sldMk cId="4123742166" sldId="771"/>
            <ac:spMk id="85" creationId="{B3E44244-3819-46B4-BD9C-125987AD7CFD}"/>
          </ac:spMkLst>
        </pc:spChg>
        <pc:spChg chg="mod">
          <ac:chgData name="Nader Allam" userId="7f54cf73-b211-457f-878e-8272ea48eec3" providerId="ADAL" clId="{5DF25F45-F1E0-4B05-8159-9E81728BC439}" dt="2022-11-16T13:30:36.711" v="12" actId="164"/>
          <ac:spMkLst>
            <pc:docMk/>
            <pc:sldMk cId="4123742166" sldId="771"/>
            <ac:spMk id="90" creationId="{D79311E5-E668-426B-8AC8-3BF49CC96025}"/>
          </ac:spMkLst>
        </pc:spChg>
        <pc:spChg chg="mod">
          <ac:chgData name="Nader Allam" userId="7f54cf73-b211-457f-878e-8272ea48eec3" providerId="ADAL" clId="{5DF25F45-F1E0-4B05-8159-9E81728BC439}" dt="2022-11-16T13:30:36.711" v="12" actId="164"/>
          <ac:spMkLst>
            <pc:docMk/>
            <pc:sldMk cId="4123742166" sldId="771"/>
            <ac:spMk id="136" creationId="{483A3D8E-E888-43CE-ADA7-B3541C5ACC8B}"/>
          </ac:spMkLst>
        </pc:spChg>
        <pc:spChg chg="mod">
          <ac:chgData name="Nader Allam" userId="7f54cf73-b211-457f-878e-8272ea48eec3" providerId="ADAL" clId="{5DF25F45-F1E0-4B05-8159-9E81728BC439}" dt="2022-11-16T13:30:36.711" v="12" actId="164"/>
          <ac:spMkLst>
            <pc:docMk/>
            <pc:sldMk cId="4123742166" sldId="771"/>
            <ac:spMk id="137" creationId="{52DA5782-E69C-4995-8B2E-9FD105971D60}"/>
          </ac:spMkLst>
        </pc:spChg>
        <pc:spChg chg="mod">
          <ac:chgData name="Nader Allam" userId="7f54cf73-b211-457f-878e-8272ea48eec3" providerId="ADAL" clId="{5DF25F45-F1E0-4B05-8159-9E81728BC439}" dt="2022-11-16T13:30:36.711" v="12" actId="164"/>
          <ac:spMkLst>
            <pc:docMk/>
            <pc:sldMk cId="4123742166" sldId="771"/>
            <ac:spMk id="140" creationId="{6891AF3E-EBBF-48F8-8214-5642E12CE606}"/>
          </ac:spMkLst>
        </pc:spChg>
        <pc:grpChg chg="add del mod">
          <ac:chgData name="Nader Allam" userId="7f54cf73-b211-457f-878e-8272ea48eec3" providerId="ADAL" clId="{5DF25F45-F1E0-4B05-8159-9E81728BC439}" dt="2022-11-16T13:30:57.544" v="13" actId="478"/>
          <ac:grpSpMkLst>
            <pc:docMk/>
            <pc:sldMk cId="4123742166" sldId="771"/>
            <ac:grpSpMk id="3" creationId="{D52A5824-1541-E890-8245-FD11895CCABD}"/>
          </ac:grpSpMkLst>
        </pc:grpChg>
        <pc:grpChg chg="del">
          <ac:chgData name="Nader Allam" userId="7f54cf73-b211-457f-878e-8272ea48eec3" providerId="ADAL" clId="{5DF25F45-F1E0-4B05-8159-9E81728BC439}" dt="2022-11-16T13:30:26.831" v="11" actId="478"/>
          <ac:grpSpMkLst>
            <pc:docMk/>
            <pc:sldMk cId="4123742166" sldId="771"/>
            <ac:grpSpMk id="80" creationId="{709C666B-FCB5-460C-96E7-7C34786EB376}"/>
          </ac:grpSpMkLst>
        </pc:grpChg>
        <pc:grpChg chg="mod">
          <ac:chgData name="Nader Allam" userId="7f54cf73-b211-457f-878e-8272ea48eec3" providerId="ADAL" clId="{5DF25F45-F1E0-4B05-8159-9E81728BC439}" dt="2022-11-16T13:30:36.711" v="12" actId="164"/>
          <ac:grpSpMkLst>
            <pc:docMk/>
            <pc:sldMk cId="4123742166" sldId="771"/>
            <ac:grpSpMk id="86" creationId="{D2F93C9A-4E83-442E-A304-7D07AD290228}"/>
          </ac:grpSpMkLst>
        </pc:grpChg>
        <pc:grpChg chg="mod">
          <ac:chgData name="Nader Allam" userId="7f54cf73-b211-457f-878e-8272ea48eec3" providerId="ADAL" clId="{5DF25F45-F1E0-4B05-8159-9E81728BC439}" dt="2022-11-16T13:30:36.711" v="12" actId="164"/>
          <ac:grpSpMkLst>
            <pc:docMk/>
            <pc:sldMk cId="4123742166" sldId="771"/>
            <ac:grpSpMk id="108" creationId="{FEB45E4B-3C07-482E-91E0-53B090993624}"/>
          </ac:grpSpMkLst>
        </pc:grpChg>
        <pc:picChg chg="add del mod">
          <ac:chgData name="Nader Allam" userId="7f54cf73-b211-457f-878e-8272ea48eec3" providerId="ADAL" clId="{5DF25F45-F1E0-4B05-8159-9E81728BC439}" dt="2022-11-16T13:43:18.263" v="96" actId="478"/>
          <ac:picMkLst>
            <pc:docMk/>
            <pc:sldMk cId="4123742166" sldId="771"/>
            <ac:picMk id="5" creationId="{20C7EABD-F196-9B39-3C07-7E938523F6B7}"/>
          </ac:picMkLst>
        </pc:picChg>
      </pc:sldChg>
      <pc:sldChg chg="add del">
        <pc:chgData name="Nader Allam" userId="7f54cf73-b211-457f-878e-8272ea48eec3" providerId="ADAL" clId="{5DF25F45-F1E0-4B05-8159-9E81728BC439}" dt="2022-11-16T13:47:21.215" v="99" actId="2696"/>
        <pc:sldMkLst>
          <pc:docMk/>
          <pc:sldMk cId="1733082071" sldId="772"/>
        </pc:sldMkLst>
      </pc:sldChg>
      <pc:sldChg chg="add del">
        <pc:chgData name="Nader Allam" userId="7f54cf73-b211-457f-878e-8272ea48eec3" providerId="ADAL" clId="{5DF25F45-F1E0-4B05-8159-9E81728BC439}" dt="2022-11-16T13:47:21.215" v="99" actId="2696"/>
        <pc:sldMkLst>
          <pc:docMk/>
          <pc:sldMk cId="2453653824" sldId="773"/>
        </pc:sldMkLst>
      </pc:sldChg>
      <pc:sldChg chg="addSp delSp modSp add del mod">
        <pc:chgData name="Nader Allam" userId="7f54cf73-b211-457f-878e-8272ea48eec3" providerId="ADAL" clId="{5DF25F45-F1E0-4B05-8159-9E81728BC439}" dt="2022-11-16T13:47:21.215" v="99" actId="2696"/>
        <pc:sldMkLst>
          <pc:docMk/>
          <pc:sldMk cId="497404003" sldId="839"/>
        </pc:sldMkLst>
        <pc:grpChg chg="del">
          <ac:chgData name="Nader Allam" userId="7f54cf73-b211-457f-878e-8272ea48eec3" providerId="ADAL" clId="{5DF25F45-F1E0-4B05-8159-9E81728BC439}" dt="2022-11-16T13:35:20.568" v="53" actId="478"/>
          <ac:grpSpMkLst>
            <pc:docMk/>
            <pc:sldMk cId="497404003" sldId="839"/>
            <ac:grpSpMk id="5" creationId="{90B528D8-A3C5-209B-D396-3F3935AAE1CC}"/>
          </ac:grpSpMkLst>
        </pc:grpChg>
        <pc:picChg chg="add del mod">
          <ac:chgData name="Nader Allam" userId="7f54cf73-b211-457f-878e-8272ea48eec3" providerId="ADAL" clId="{5DF25F45-F1E0-4B05-8159-9E81728BC439}" dt="2022-11-16T13:43:13.376" v="90" actId="478"/>
          <ac:picMkLst>
            <pc:docMk/>
            <pc:sldMk cId="497404003" sldId="839"/>
            <ac:picMk id="9" creationId="{65494F3F-E980-3D43-A891-6CD4B191C99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BRT%20project%20March-June%202021\Compiled%20FluorescenceArea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BRT%20project%20March-June%202021\Compiled%20FluorescenceAreaData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BRT%20project%20March-June%202021\Compiled%20FluorescenceArea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BRT%20project%20March-June%202021\Compiled%20FluorescenceAreaData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BRT%20project%20March-June%202021\Compiled%20FluorescenceArea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BRT%20project%20March-June%202021\Compiled%20FluorescenceAreaData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BRT%20project%20March-June%202021\Compiled%20FluorescenceArea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BRT%20project%20March-June%202021\Compiled%20FluorescenceAreaData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L0R1 Normalized</a:t>
            </a:r>
            <a:r>
              <a:rPr lang="nl-NL" baseline="0"/>
              <a:t> tumour size</a:t>
            </a:r>
            <a:endParaRPr lang="nl-N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OCT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L0R1!$B$10:$B$26</c:f>
              <c:strCache>
                <c:ptCount val="17"/>
                <c:pt idx="0">
                  <c:v>Day14Apr2021'</c:v>
                </c:pt>
                <c:pt idx="1">
                  <c:v>Day15Apr2021'</c:v>
                </c:pt>
                <c:pt idx="2">
                  <c:v>Day16Apr2021'</c:v>
                </c:pt>
                <c:pt idx="3">
                  <c:v>Day17Apr2021'</c:v>
                </c:pt>
                <c:pt idx="4">
                  <c:v>Day19Apr2021'</c:v>
                </c:pt>
                <c:pt idx="5">
                  <c:v>Day20Apr2021'</c:v>
                </c:pt>
                <c:pt idx="6">
                  <c:v>Day22Apr2021'</c:v>
                </c:pt>
                <c:pt idx="7">
                  <c:v>Day24Apr2021'</c:v>
                </c:pt>
                <c:pt idx="8">
                  <c:v>Day27Apr2021'</c:v>
                </c:pt>
                <c:pt idx="9">
                  <c:v>Day29Apr2021'</c:v>
                </c:pt>
                <c:pt idx="10">
                  <c:v>Day03May2021'</c:v>
                </c:pt>
                <c:pt idx="11">
                  <c:v>Day06May2021'</c:v>
                </c:pt>
                <c:pt idx="12">
                  <c:v>Day10May2021'</c:v>
                </c:pt>
                <c:pt idx="13">
                  <c:v>Day14May2021'</c:v>
                </c:pt>
                <c:pt idx="14">
                  <c:v>Day17May2021'</c:v>
                </c:pt>
                <c:pt idx="15">
                  <c:v>Day21May2021'</c:v>
                </c:pt>
                <c:pt idx="16">
                  <c:v>Day25May2021'</c:v>
                </c:pt>
              </c:strCache>
            </c:strRef>
          </c:xVal>
          <c:yVal>
            <c:numRef>
              <c:f>L0R1!$M$10:$M$26</c:f>
              <c:numCache>
                <c:formatCode>General</c:formatCode>
                <c:ptCount val="17"/>
                <c:pt idx="0">
                  <c:v>1</c:v>
                </c:pt>
                <c:pt idx="1">
                  <c:v>0.96585310558626281</c:v>
                </c:pt>
                <c:pt idx="2">
                  <c:v>1.0631151555282106</c:v>
                </c:pt>
                <c:pt idx="3">
                  <c:v>0.8937917121666743</c:v>
                </c:pt>
                <c:pt idx="4">
                  <c:v>0.92825423793452522</c:v>
                </c:pt>
                <c:pt idx="5">
                  <c:v>0.93576587291462987</c:v>
                </c:pt>
                <c:pt idx="6">
                  <c:v>0.95006154579770175</c:v>
                </c:pt>
                <c:pt idx="7">
                  <c:v>1.0861068090447881</c:v>
                </c:pt>
                <c:pt idx="8">
                  <c:v>0.93865145370329039</c:v>
                </c:pt>
                <c:pt idx="9">
                  <c:v>0.87118279700816126</c:v>
                </c:pt>
                <c:pt idx="10">
                  <c:v>0.76700076551708829</c:v>
                </c:pt>
                <c:pt idx="11">
                  <c:v>0.8323634980828607</c:v>
                </c:pt>
                <c:pt idx="12">
                  <c:v>0.82813531189556899</c:v>
                </c:pt>
                <c:pt idx="13">
                  <c:v>0.72154185809462812</c:v>
                </c:pt>
                <c:pt idx="14">
                  <c:v>0.73738325521324122</c:v>
                </c:pt>
                <c:pt idx="15">
                  <c:v>0.70347632648609393</c:v>
                </c:pt>
                <c:pt idx="16">
                  <c:v>0.76682256702059559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66F-42AA-8368-160858CCDA19}"/>
            </c:ext>
          </c:extLst>
        </c:ser>
        <c:ser>
          <c:idx val="1"/>
          <c:order val="1"/>
          <c:tx>
            <c:v>Caliper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L0R1!$B$10:$B$26</c:f>
              <c:strCache>
                <c:ptCount val="17"/>
                <c:pt idx="0">
                  <c:v>Day14Apr2021'</c:v>
                </c:pt>
                <c:pt idx="1">
                  <c:v>Day15Apr2021'</c:v>
                </c:pt>
                <c:pt idx="2">
                  <c:v>Day16Apr2021'</c:v>
                </c:pt>
                <c:pt idx="3">
                  <c:v>Day17Apr2021'</c:v>
                </c:pt>
                <c:pt idx="4">
                  <c:v>Day19Apr2021'</c:v>
                </c:pt>
                <c:pt idx="5">
                  <c:v>Day20Apr2021'</c:v>
                </c:pt>
                <c:pt idx="6">
                  <c:v>Day22Apr2021'</c:v>
                </c:pt>
                <c:pt idx="7">
                  <c:v>Day24Apr2021'</c:v>
                </c:pt>
                <c:pt idx="8">
                  <c:v>Day27Apr2021'</c:v>
                </c:pt>
                <c:pt idx="9">
                  <c:v>Day29Apr2021'</c:v>
                </c:pt>
                <c:pt idx="10">
                  <c:v>Day03May2021'</c:v>
                </c:pt>
                <c:pt idx="11">
                  <c:v>Day06May2021'</c:v>
                </c:pt>
                <c:pt idx="12">
                  <c:v>Day10May2021'</c:v>
                </c:pt>
                <c:pt idx="13">
                  <c:v>Day14May2021'</c:v>
                </c:pt>
                <c:pt idx="14">
                  <c:v>Day17May2021'</c:v>
                </c:pt>
                <c:pt idx="15">
                  <c:v>Day21May2021'</c:v>
                </c:pt>
                <c:pt idx="16">
                  <c:v>Day25May2021'</c:v>
                </c:pt>
              </c:strCache>
            </c:strRef>
          </c:xVal>
          <c:yVal>
            <c:numRef>
              <c:f>L0R1!$N$10:$N$26</c:f>
              <c:numCache>
                <c:formatCode>General</c:formatCode>
                <c:ptCount val="17"/>
                <c:pt idx="0">
                  <c:v>1</c:v>
                </c:pt>
                <c:pt idx="1">
                  <c:v>0.94333568542871227</c:v>
                </c:pt>
                <c:pt idx="2">
                  <c:v>0.90954255354721825</c:v>
                </c:pt>
                <c:pt idx="3">
                  <c:v>0.96557391127242675</c:v>
                </c:pt>
                <c:pt idx="4">
                  <c:v>0.96428310868732559</c:v>
                </c:pt>
                <c:pt idx="6">
                  <c:v>1.0368477210133693</c:v>
                </c:pt>
                <c:pt idx="7">
                  <c:v>1.1254963529222224</c:v>
                </c:pt>
                <c:pt idx="8">
                  <c:v>1.0201269447534975</c:v>
                </c:pt>
                <c:pt idx="9">
                  <c:v>0.96917634103635064</c:v>
                </c:pt>
                <c:pt idx="10">
                  <c:v>0.90444927909606576</c:v>
                </c:pt>
                <c:pt idx="11">
                  <c:v>0.92092656218651392</c:v>
                </c:pt>
                <c:pt idx="12">
                  <c:v>0.8736290209811467</c:v>
                </c:pt>
                <c:pt idx="13">
                  <c:v>0.77844714967078266</c:v>
                </c:pt>
                <c:pt idx="14">
                  <c:v>0.79329037244423373</c:v>
                </c:pt>
                <c:pt idx="15">
                  <c:v>0.73886991506617783</c:v>
                </c:pt>
                <c:pt idx="16">
                  <c:v>0.77856997920732496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66F-42AA-8368-160858CCDA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6490832"/>
        <c:axId val="646498048"/>
      </c:scatterChart>
      <c:valAx>
        <c:axId val="646490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6498048"/>
        <c:crosses val="autoZero"/>
        <c:crossBetween val="midCat"/>
      </c:valAx>
      <c:valAx>
        <c:axId val="646498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64908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L0R1 Normalized</a:t>
            </a:r>
            <a:r>
              <a:rPr lang="nl-NL" baseline="0"/>
              <a:t> tumour size</a:t>
            </a:r>
            <a:endParaRPr lang="nl-N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OCT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L0R1!$B$10:$B$26</c:f>
              <c:strCache>
                <c:ptCount val="17"/>
                <c:pt idx="0">
                  <c:v>Day14Apr2021'</c:v>
                </c:pt>
                <c:pt idx="1">
                  <c:v>Day15Apr2021'</c:v>
                </c:pt>
                <c:pt idx="2">
                  <c:v>Day16Apr2021'</c:v>
                </c:pt>
                <c:pt idx="3">
                  <c:v>Day17Apr2021'</c:v>
                </c:pt>
                <c:pt idx="4">
                  <c:v>Day19Apr2021'</c:v>
                </c:pt>
                <c:pt idx="5">
                  <c:v>Day20Apr2021'</c:v>
                </c:pt>
                <c:pt idx="6">
                  <c:v>Day22Apr2021'</c:v>
                </c:pt>
                <c:pt idx="7">
                  <c:v>Day24Apr2021'</c:v>
                </c:pt>
                <c:pt idx="8">
                  <c:v>Day27Apr2021'</c:v>
                </c:pt>
                <c:pt idx="9">
                  <c:v>Day29Apr2021'</c:v>
                </c:pt>
                <c:pt idx="10">
                  <c:v>Day03May2021'</c:v>
                </c:pt>
                <c:pt idx="11">
                  <c:v>Day06May2021'</c:v>
                </c:pt>
                <c:pt idx="12">
                  <c:v>Day10May2021'</c:v>
                </c:pt>
                <c:pt idx="13">
                  <c:v>Day14May2021'</c:v>
                </c:pt>
                <c:pt idx="14">
                  <c:v>Day17May2021'</c:v>
                </c:pt>
                <c:pt idx="15">
                  <c:v>Day21May2021'</c:v>
                </c:pt>
                <c:pt idx="16">
                  <c:v>Day25May2021'</c:v>
                </c:pt>
              </c:strCache>
            </c:strRef>
          </c:xVal>
          <c:yVal>
            <c:numRef>
              <c:f>L0R1!$M$10:$M$26</c:f>
              <c:numCache>
                <c:formatCode>General</c:formatCode>
                <c:ptCount val="17"/>
                <c:pt idx="0">
                  <c:v>1</c:v>
                </c:pt>
                <c:pt idx="1">
                  <c:v>0.96585310558626281</c:v>
                </c:pt>
                <c:pt idx="2">
                  <c:v>1.0631151555282106</c:v>
                </c:pt>
                <c:pt idx="3">
                  <c:v>0.8937917121666743</c:v>
                </c:pt>
                <c:pt idx="4">
                  <c:v>0.92825423793452522</c:v>
                </c:pt>
                <c:pt idx="5">
                  <c:v>0.93576587291462987</c:v>
                </c:pt>
                <c:pt idx="6">
                  <c:v>0.95006154579770175</c:v>
                </c:pt>
                <c:pt idx="7">
                  <c:v>1.0861068090447881</c:v>
                </c:pt>
                <c:pt idx="8">
                  <c:v>0.93865145370329039</c:v>
                </c:pt>
                <c:pt idx="9">
                  <c:v>0.87118279700816126</c:v>
                </c:pt>
                <c:pt idx="10">
                  <c:v>0.76700076551708829</c:v>
                </c:pt>
                <c:pt idx="11">
                  <c:v>0.8323634980828607</c:v>
                </c:pt>
                <c:pt idx="12">
                  <c:v>0.82813531189556899</c:v>
                </c:pt>
                <c:pt idx="13">
                  <c:v>0.72154185809462812</c:v>
                </c:pt>
                <c:pt idx="14">
                  <c:v>0.73738325521324122</c:v>
                </c:pt>
                <c:pt idx="15">
                  <c:v>0.70347632648609393</c:v>
                </c:pt>
                <c:pt idx="16">
                  <c:v>0.76682256702059559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66F-42AA-8368-160858CCDA19}"/>
            </c:ext>
          </c:extLst>
        </c:ser>
        <c:ser>
          <c:idx val="1"/>
          <c:order val="1"/>
          <c:tx>
            <c:v>Caliper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L0R1!$B$10:$B$26</c:f>
              <c:strCache>
                <c:ptCount val="17"/>
                <c:pt idx="0">
                  <c:v>Day14Apr2021'</c:v>
                </c:pt>
                <c:pt idx="1">
                  <c:v>Day15Apr2021'</c:v>
                </c:pt>
                <c:pt idx="2">
                  <c:v>Day16Apr2021'</c:v>
                </c:pt>
                <c:pt idx="3">
                  <c:v>Day17Apr2021'</c:v>
                </c:pt>
                <c:pt idx="4">
                  <c:v>Day19Apr2021'</c:v>
                </c:pt>
                <c:pt idx="5">
                  <c:v>Day20Apr2021'</c:v>
                </c:pt>
                <c:pt idx="6">
                  <c:v>Day22Apr2021'</c:v>
                </c:pt>
                <c:pt idx="7">
                  <c:v>Day24Apr2021'</c:v>
                </c:pt>
                <c:pt idx="8">
                  <c:v>Day27Apr2021'</c:v>
                </c:pt>
                <c:pt idx="9">
                  <c:v>Day29Apr2021'</c:v>
                </c:pt>
                <c:pt idx="10">
                  <c:v>Day03May2021'</c:v>
                </c:pt>
                <c:pt idx="11">
                  <c:v>Day06May2021'</c:v>
                </c:pt>
                <c:pt idx="12">
                  <c:v>Day10May2021'</c:v>
                </c:pt>
                <c:pt idx="13">
                  <c:v>Day14May2021'</c:v>
                </c:pt>
                <c:pt idx="14">
                  <c:v>Day17May2021'</c:v>
                </c:pt>
                <c:pt idx="15">
                  <c:v>Day21May2021'</c:v>
                </c:pt>
                <c:pt idx="16">
                  <c:v>Day25May2021'</c:v>
                </c:pt>
              </c:strCache>
            </c:strRef>
          </c:xVal>
          <c:yVal>
            <c:numRef>
              <c:f>L0R1!$N$10:$N$26</c:f>
              <c:numCache>
                <c:formatCode>General</c:formatCode>
                <c:ptCount val="17"/>
                <c:pt idx="0">
                  <c:v>1</c:v>
                </c:pt>
                <c:pt idx="1">
                  <c:v>0.94333568542871227</c:v>
                </c:pt>
                <c:pt idx="2">
                  <c:v>0.90954255354721825</c:v>
                </c:pt>
                <c:pt idx="3">
                  <c:v>0.96557391127242675</c:v>
                </c:pt>
                <c:pt idx="4">
                  <c:v>0.96428310868732559</c:v>
                </c:pt>
                <c:pt idx="6">
                  <c:v>1.0368477210133693</c:v>
                </c:pt>
                <c:pt idx="7">
                  <c:v>1.1254963529222224</c:v>
                </c:pt>
                <c:pt idx="8">
                  <c:v>1.0201269447534975</c:v>
                </c:pt>
                <c:pt idx="9">
                  <c:v>0.96917634103635064</c:v>
                </c:pt>
                <c:pt idx="10">
                  <c:v>0.90444927909606576</c:v>
                </c:pt>
                <c:pt idx="11">
                  <c:v>0.92092656218651392</c:v>
                </c:pt>
                <c:pt idx="12">
                  <c:v>0.8736290209811467</c:v>
                </c:pt>
                <c:pt idx="13">
                  <c:v>0.77844714967078266</c:v>
                </c:pt>
                <c:pt idx="14">
                  <c:v>0.79329037244423373</c:v>
                </c:pt>
                <c:pt idx="15">
                  <c:v>0.73886991506617783</c:v>
                </c:pt>
                <c:pt idx="16">
                  <c:v>0.77856997920732496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66F-42AA-8368-160858CCDA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6490832"/>
        <c:axId val="646498048"/>
      </c:scatterChart>
      <c:valAx>
        <c:axId val="646490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6498048"/>
        <c:crosses val="autoZero"/>
        <c:crossBetween val="midCat"/>
      </c:valAx>
      <c:valAx>
        <c:axId val="646498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64908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L1R1 normalized tumour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wOCT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L1R1!$M$5:$M$19</c:f>
              <c:numCache>
                <c:formatCode>General</c:formatCode>
                <c:ptCount val="15"/>
                <c:pt idx="0">
                  <c:v>1</c:v>
                </c:pt>
                <c:pt idx="1">
                  <c:v>0.6588344784040675</c:v>
                </c:pt>
                <c:pt idx="2">
                  <c:v>0.61258398935307667</c:v>
                </c:pt>
                <c:pt idx="4">
                  <c:v>0.96922105897954014</c:v>
                </c:pt>
                <c:pt idx="5">
                  <c:v>1.1394345706790132</c:v>
                </c:pt>
                <c:pt idx="6">
                  <c:v>0.64639947289227273</c:v>
                </c:pt>
                <c:pt idx="7">
                  <c:v>0.68687300152855124</c:v>
                </c:pt>
                <c:pt idx="8">
                  <c:v>0.588662274674283</c:v>
                </c:pt>
                <c:pt idx="9">
                  <c:v>0.46458715445259802</c:v>
                </c:pt>
                <c:pt idx="10">
                  <c:v>0.622145907816955</c:v>
                </c:pt>
                <c:pt idx="11">
                  <c:v>0.96189089505951175</c:v>
                </c:pt>
                <c:pt idx="12">
                  <c:v>0.94500844978395426</c:v>
                </c:pt>
                <c:pt idx="13">
                  <c:v>1.1433680408465818</c:v>
                </c:pt>
                <c:pt idx="14">
                  <c:v>1.3214324266956889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4BE-4874-A5DE-C3183417BC4C}"/>
            </c:ext>
          </c:extLst>
        </c:ser>
        <c:ser>
          <c:idx val="1"/>
          <c:order val="1"/>
          <c:tx>
            <c:v>wCaliper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L1R1!$B$5:$B$19</c:f>
              <c:strCache>
                <c:ptCount val="15"/>
                <c:pt idx="0">
                  <c:v>Day14Apr2021'</c:v>
                </c:pt>
                <c:pt idx="1">
                  <c:v>Day16Apr2021'</c:v>
                </c:pt>
                <c:pt idx="2">
                  <c:v>Day19Apr2021'</c:v>
                </c:pt>
                <c:pt idx="3">
                  <c:v>Day20Apr2021'</c:v>
                </c:pt>
                <c:pt idx="4">
                  <c:v>Day21Apr2021'</c:v>
                </c:pt>
                <c:pt idx="5">
                  <c:v>Day22Apr2021'</c:v>
                </c:pt>
                <c:pt idx="6">
                  <c:v>Day23Apr2021'</c:v>
                </c:pt>
                <c:pt idx="7">
                  <c:v>Day24Apr2021'</c:v>
                </c:pt>
                <c:pt idx="8">
                  <c:v>Day26Apr2021'</c:v>
                </c:pt>
                <c:pt idx="9">
                  <c:v>Day28Apr2021'</c:v>
                </c:pt>
                <c:pt idx="10">
                  <c:v>Day30Apr2021'</c:v>
                </c:pt>
                <c:pt idx="11">
                  <c:v>Day03May2021'</c:v>
                </c:pt>
                <c:pt idx="12">
                  <c:v>Day06May2021'</c:v>
                </c:pt>
                <c:pt idx="13">
                  <c:v>Day10May2021'</c:v>
                </c:pt>
                <c:pt idx="14">
                  <c:v>Day14May2021'</c:v>
                </c:pt>
              </c:strCache>
            </c:strRef>
          </c:xVal>
          <c:yVal>
            <c:numRef>
              <c:f>L1R1!$N$5:$N$19</c:f>
              <c:numCache>
                <c:formatCode>General</c:formatCode>
                <c:ptCount val="15"/>
                <c:pt idx="0">
                  <c:v>1</c:v>
                </c:pt>
                <c:pt idx="1">
                  <c:v>0.60232092716964847</c:v>
                </c:pt>
                <c:pt idx="2">
                  <c:v>0.60826088122301281</c:v>
                </c:pt>
                <c:pt idx="4">
                  <c:v>0.84540168985806297</c:v>
                </c:pt>
                <c:pt idx="5">
                  <c:v>1.0028932223349556</c:v>
                </c:pt>
                <c:pt idx="6">
                  <c:v>0.55544484794923987</c:v>
                </c:pt>
                <c:pt idx="7">
                  <c:v>0.55689328239591762</c:v>
                </c:pt>
                <c:pt idx="8">
                  <c:v>0.47233652156939293</c:v>
                </c:pt>
                <c:pt idx="9">
                  <c:v>0.35659351384512422</c:v>
                </c:pt>
                <c:pt idx="10">
                  <c:v>0.48867348930593119</c:v>
                </c:pt>
                <c:pt idx="11">
                  <c:v>0.82372708298923414</c:v>
                </c:pt>
                <c:pt idx="12">
                  <c:v>0.76929168820638671</c:v>
                </c:pt>
                <c:pt idx="13">
                  <c:v>0.88702168415227178</c:v>
                </c:pt>
                <c:pt idx="14">
                  <c:v>0.95788525353233522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4BE-4874-A5DE-C3183417BC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0203776"/>
        <c:axId val="460204432"/>
      </c:scatterChart>
      <c:valAx>
        <c:axId val="460203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0204432"/>
        <c:crosses val="autoZero"/>
        <c:crossBetween val="midCat"/>
      </c:valAx>
      <c:valAx>
        <c:axId val="460204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02037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L1R1 normalized tumour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wOCT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L1R1!$M$5:$M$19</c:f>
              <c:numCache>
                <c:formatCode>General</c:formatCode>
                <c:ptCount val="15"/>
                <c:pt idx="0">
                  <c:v>1</c:v>
                </c:pt>
                <c:pt idx="1">
                  <c:v>0.6588344784040675</c:v>
                </c:pt>
                <c:pt idx="2">
                  <c:v>0.61258398935307667</c:v>
                </c:pt>
                <c:pt idx="4">
                  <c:v>0.96922105897954014</c:v>
                </c:pt>
                <c:pt idx="5">
                  <c:v>1.1394345706790132</c:v>
                </c:pt>
                <c:pt idx="6">
                  <c:v>0.64639947289227273</c:v>
                </c:pt>
                <c:pt idx="7">
                  <c:v>0.68687300152855124</c:v>
                </c:pt>
                <c:pt idx="8">
                  <c:v>0.588662274674283</c:v>
                </c:pt>
                <c:pt idx="9">
                  <c:v>0.46458715445259802</c:v>
                </c:pt>
                <c:pt idx="10">
                  <c:v>0.622145907816955</c:v>
                </c:pt>
                <c:pt idx="11">
                  <c:v>0.96189089505951175</c:v>
                </c:pt>
                <c:pt idx="12">
                  <c:v>0.94500844978395426</c:v>
                </c:pt>
                <c:pt idx="13">
                  <c:v>1.1433680408465818</c:v>
                </c:pt>
                <c:pt idx="14">
                  <c:v>1.3214324266956889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4BE-4874-A5DE-C3183417BC4C}"/>
            </c:ext>
          </c:extLst>
        </c:ser>
        <c:ser>
          <c:idx val="1"/>
          <c:order val="1"/>
          <c:tx>
            <c:v>wCaliper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L1R1!$B$5:$B$19</c:f>
              <c:strCache>
                <c:ptCount val="15"/>
                <c:pt idx="0">
                  <c:v>Day14Apr2021'</c:v>
                </c:pt>
                <c:pt idx="1">
                  <c:v>Day16Apr2021'</c:v>
                </c:pt>
                <c:pt idx="2">
                  <c:v>Day19Apr2021'</c:v>
                </c:pt>
                <c:pt idx="3">
                  <c:v>Day20Apr2021'</c:v>
                </c:pt>
                <c:pt idx="4">
                  <c:v>Day21Apr2021'</c:v>
                </c:pt>
                <c:pt idx="5">
                  <c:v>Day22Apr2021'</c:v>
                </c:pt>
                <c:pt idx="6">
                  <c:v>Day23Apr2021'</c:v>
                </c:pt>
                <c:pt idx="7">
                  <c:v>Day24Apr2021'</c:v>
                </c:pt>
                <c:pt idx="8">
                  <c:v>Day26Apr2021'</c:v>
                </c:pt>
                <c:pt idx="9">
                  <c:v>Day28Apr2021'</c:v>
                </c:pt>
                <c:pt idx="10">
                  <c:v>Day30Apr2021'</c:v>
                </c:pt>
                <c:pt idx="11">
                  <c:v>Day03May2021'</c:v>
                </c:pt>
                <c:pt idx="12">
                  <c:v>Day06May2021'</c:v>
                </c:pt>
                <c:pt idx="13">
                  <c:v>Day10May2021'</c:v>
                </c:pt>
                <c:pt idx="14">
                  <c:v>Day14May2021'</c:v>
                </c:pt>
              </c:strCache>
            </c:strRef>
          </c:xVal>
          <c:yVal>
            <c:numRef>
              <c:f>L1R1!$N$5:$N$19</c:f>
              <c:numCache>
                <c:formatCode>General</c:formatCode>
                <c:ptCount val="15"/>
                <c:pt idx="0">
                  <c:v>1</c:v>
                </c:pt>
                <c:pt idx="1">
                  <c:v>0.60232092716964847</c:v>
                </c:pt>
                <c:pt idx="2">
                  <c:v>0.60826088122301281</c:v>
                </c:pt>
                <c:pt idx="4">
                  <c:v>0.84540168985806297</c:v>
                </c:pt>
                <c:pt idx="5">
                  <c:v>1.0028932223349556</c:v>
                </c:pt>
                <c:pt idx="6">
                  <c:v>0.55544484794923987</c:v>
                </c:pt>
                <c:pt idx="7">
                  <c:v>0.55689328239591762</c:v>
                </c:pt>
                <c:pt idx="8">
                  <c:v>0.47233652156939293</c:v>
                </c:pt>
                <c:pt idx="9">
                  <c:v>0.35659351384512422</c:v>
                </c:pt>
                <c:pt idx="10">
                  <c:v>0.48867348930593119</c:v>
                </c:pt>
                <c:pt idx="11">
                  <c:v>0.82372708298923414</c:v>
                </c:pt>
                <c:pt idx="12">
                  <c:v>0.76929168820638671</c:v>
                </c:pt>
                <c:pt idx="13">
                  <c:v>0.88702168415227178</c:v>
                </c:pt>
                <c:pt idx="14">
                  <c:v>0.95788525353233522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4BE-4874-A5DE-C3183417BC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0203776"/>
        <c:axId val="460204432"/>
      </c:scatterChart>
      <c:valAx>
        <c:axId val="460203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0204432"/>
        <c:crosses val="autoZero"/>
        <c:crossBetween val="midCat"/>
      </c:valAx>
      <c:valAx>
        <c:axId val="460204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02037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L0R4 normalized tumour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L0R4 OCT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L0R4!$B$10:$B$25</c:f>
              <c:strCache>
                <c:ptCount val="16"/>
                <c:pt idx="0">
                  <c:v>Day14Apr2021'</c:v>
                </c:pt>
                <c:pt idx="1">
                  <c:v>Day15Apr2021'</c:v>
                </c:pt>
                <c:pt idx="2">
                  <c:v>Day16Apr2021'</c:v>
                </c:pt>
                <c:pt idx="3">
                  <c:v>Day17Apr2021'</c:v>
                </c:pt>
                <c:pt idx="4">
                  <c:v>Day19Apr2021'</c:v>
                </c:pt>
                <c:pt idx="5">
                  <c:v>Day22Apr2021'</c:v>
                </c:pt>
                <c:pt idx="6">
                  <c:v>Day24Apr2021'</c:v>
                </c:pt>
                <c:pt idx="7">
                  <c:v>Day27Apr2021'</c:v>
                </c:pt>
                <c:pt idx="8">
                  <c:v>Day29Apr2021'</c:v>
                </c:pt>
                <c:pt idx="9">
                  <c:v>Day03May2021'</c:v>
                </c:pt>
                <c:pt idx="10">
                  <c:v>Day06May2021'</c:v>
                </c:pt>
                <c:pt idx="11">
                  <c:v>Day10May2021'</c:v>
                </c:pt>
                <c:pt idx="12">
                  <c:v>Day14May2021'</c:v>
                </c:pt>
                <c:pt idx="13">
                  <c:v>Day17May2021'</c:v>
                </c:pt>
                <c:pt idx="14">
                  <c:v>Day21May2021'</c:v>
                </c:pt>
                <c:pt idx="15">
                  <c:v>Day25May2021'</c:v>
                </c:pt>
              </c:strCache>
            </c:strRef>
          </c:xVal>
          <c:yVal>
            <c:numRef>
              <c:f>L0R4!$M$10:$M$25</c:f>
              <c:numCache>
                <c:formatCode>General</c:formatCode>
                <c:ptCount val="16"/>
                <c:pt idx="0">
                  <c:v>1</c:v>
                </c:pt>
                <c:pt idx="1">
                  <c:v>1.0548327622448161</c:v>
                </c:pt>
                <c:pt idx="2">
                  <c:v>0.85907663578782867</c:v>
                </c:pt>
                <c:pt idx="3">
                  <c:v>0.86296936426179405</c:v>
                </c:pt>
                <c:pt idx="4">
                  <c:v>0.89126811889117763</c:v>
                </c:pt>
                <c:pt idx="5">
                  <c:v>0.63970955750319725</c:v>
                </c:pt>
                <c:pt idx="6">
                  <c:v>0.78590165834175207</c:v>
                </c:pt>
                <c:pt idx="7">
                  <c:v>0.71293125090309084</c:v>
                </c:pt>
                <c:pt idx="9">
                  <c:v>0.7091522319934449</c:v>
                </c:pt>
                <c:pt idx="10">
                  <c:v>0.73330762971225583</c:v>
                </c:pt>
                <c:pt idx="11">
                  <c:v>0.67961519851581398</c:v>
                </c:pt>
                <c:pt idx="12">
                  <c:v>0.80369867561976338</c:v>
                </c:pt>
                <c:pt idx="13">
                  <c:v>0.75055035330970232</c:v>
                </c:pt>
                <c:pt idx="14">
                  <c:v>0.74836090945435008</c:v>
                </c:pt>
                <c:pt idx="15">
                  <c:v>0.72037639633378892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4EE-4ED8-9C39-D453B15C95A1}"/>
            </c:ext>
          </c:extLst>
        </c:ser>
        <c:ser>
          <c:idx val="1"/>
          <c:order val="1"/>
          <c:tx>
            <c:v>L0R4 Caliper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L0R4!$B$10:$B$25</c:f>
              <c:strCache>
                <c:ptCount val="16"/>
                <c:pt idx="0">
                  <c:v>Day14Apr2021'</c:v>
                </c:pt>
                <c:pt idx="1">
                  <c:v>Day15Apr2021'</c:v>
                </c:pt>
                <c:pt idx="2">
                  <c:v>Day16Apr2021'</c:v>
                </c:pt>
                <c:pt idx="3">
                  <c:v>Day17Apr2021'</c:v>
                </c:pt>
                <c:pt idx="4">
                  <c:v>Day19Apr2021'</c:v>
                </c:pt>
                <c:pt idx="5">
                  <c:v>Day22Apr2021'</c:v>
                </c:pt>
                <c:pt idx="6">
                  <c:v>Day24Apr2021'</c:v>
                </c:pt>
                <c:pt idx="7">
                  <c:v>Day27Apr2021'</c:v>
                </c:pt>
                <c:pt idx="8">
                  <c:v>Day29Apr2021'</c:v>
                </c:pt>
                <c:pt idx="9">
                  <c:v>Day03May2021'</c:v>
                </c:pt>
                <c:pt idx="10">
                  <c:v>Day06May2021'</c:v>
                </c:pt>
                <c:pt idx="11">
                  <c:v>Day10May2021'</c:v>
                </c:pt>
                <c:pt idx="12">
                  <c:v>Day14May2021'</c:v>
                </c:pt>
                <c:pt idx="13">
                  <c:v>Day17May2021'</c:v>
                </c:pt>
                <c:pt idx="14">
                  <c:v>Day21May2021'</c:v>
                </c:pt>
                <c:pt idx="15">
                  <c:v>Day25May2021'</c:v>
                </c:pt>
              </c:strCache>
            </c:strRef>
          </c:xVal>
          <c:yVal>
            <c:numRef>
              <c:f>L0R4!$N$10:$N$25</c:f>
              <c:numCache>
                <c:formatCode>General</c:formatCode>
                <c:ptCount val="16"/>
                <c:pt idx="0">
                  <c:v>1</c:v>
                </c:pt>
                <c:pt idx="1">
                  <c:v>1.3552943615004298</c:v>
                </c:pt>
                <c:pt idx="2">
                  <c:v>1.1519653565644312</c:v>
                </c:pt>
                <c:pt idx="3">
                  <c:v>1.1683523030934833</c:v>
                </c:pt>
                <c:pt idx="6">
                  <c:v>1.2138576451757335</c:v>
                </c:pt>
                <c:pt idx="7">
                  <c:v>1.1641857973023044</c:v>
                </c:pt>
                <c:pt idx="8">
                  <c:v>1.1896535724180162</c:v>
                </c:pt>
                <c:pt idx="9">
                  <c:v>1.1359055799747613</c:v>
                </c:pt>
                <c:pt idx="10">
                  <c:v>1.2278687825010821</c:v>
                </c:pt>
                <c:pt idx="12">
                  <c:v>1.2198892228325331</c:v>
                </c:pt>
                <c:pt idx="13">
                  <c:v>1.177531892295385</c:v>
                </c:pt>
                <c:pt idx="14">
                  <c:v>1.1382397986313051</c:v>
                </c:pt>
                <c:pt idx="15">
                  <c:v>1.0281291637116381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4EE-4ED8-9C39-D453B15C95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5933384"/>
        <c:axId val="645934368"/>
      </c:scatterChart>
      <c:valAx>
        <c:axId val="645933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5934368"/>
        <c:crosses val="autoZero"/>
        <c:crossBetween val="midCat"/>
      </c:valAx>
      <c:valAx>
        <c:axId val="645934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59333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/>
              <a:t>L0R4 normalized tumour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L0R4 OCT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L0R4!$B$10:$B$25</c:f>
              <c:strCache>
                <c:ptCount val="16"/>
                <c:pt idx="0">
                  <c:v>Day14Apr2021'</c:v>
                </c:pt>
                <c:pt idx="1">
                  <c:v>Day15Apr2021'</c:v>
                </c:pt>
                <c:pt idx="2">
                  <c:v>Day16Apr2021'</c:v>
                </c:pt>
                <c:pt idx="3">
                  <c:v>Day17Apr2021'</c:v>
                </c:pt>
                <c:pt idx="4">
                  <c:v>Day19Apr2021'</c:v>
                </c:pt>
                <c:pt idx="5">
                  <c:v>Day22Apr2021'</c:v>
                </c:pt>
                <c:pt idx="6">
                  <c:v>Day24Apr2021'</c:v>
                </c:pt>
                <c:pt idx="7">
                  <c:v>Day27Apr2021'</c:v>
                </c:pt>
                <c:pt idx="8">
                  <c:v>Day29Apr2021'</c:v>
                </c:pt>
                <c:pt idx="9">
                  <c:v>Day03May2021'</c:v>
                </c:pt>
                <c:pt idx="10">
                  <c:v>Day06May2021'</c:v>
                </c:pt>
                <c:pt idx="11">
                  <c:v>Day10May2021'</c:v>
                </c:pt>
                <c:pt idx="12">
                  <c:v>Day14May2021'</c:v>
                </c:pt>
                <c:pt idx="13">
                  <c:v>Day17May2021'</c:v>
                </c:pt>
                <c:pt idx="14">
                  <c:v>Day21May2021'</c:v>
                </c:pt>
                <c:pt idx="15">
                  <c:v>Day25May2021'</c:v>
                </c:pt>
              </c:strCache>
            </c:strRef>
          </c:xVal>
          <c:yVal>
            <c:numRef>
              <c:f>L0R4!$M$10:$M$25</c:f>
              <c:numCache>
                <c:formatCode>General</c:formatCode>
                <c:ptCount val="16"/>
                <c:pt idx="0">
                  <c:v>1</c:v>
                </c:pt>
                <c:pt idx="1">
                  <c:v>1.0548327622448161</c:v>
                </c:pt>
                <c:pt idx="2">
                  <c:v>0.85907663578782867</c:v>
                </c:pt>
                <c:pt idx="3">
                  <c:v>0.86296936426179405</c:v>
                </c:pt>
                <c:pt idx="4">
                  <c:v>0.89126811889117763</c:v>
                </c:pt>
                <c:pt idx="5">
                  <c:v>0.63970955750319725</c:v>
                </c:pt>
                <c:pt idx="6">
                  <c:v>0.78590165834175207</c:v>
                </c:pt>
                <c:pt idx="7">
                  <c:v>0.71293125090309084</c:v>
                </c:pt>
                <c:pt idx="9">
                  <c:v>0.7091522319934449</c:v>
                </c:pt>
                <c:pt idx="10">
                  <c:v>0.73330762971225583</c:v>
                </c:pt>
                <c:pt idx="11">
                  <c:v>0.67961519851581398</c:v>
                </c:pt>
                <c:pt idx="12">
                  <c:v>0.80369867561976338</c:v>
                </c:pt>
                <c:pt idx="13">
                  <c:v>0.75055035330970232</c:v>
                </c:pt>
                <c:pt idx="14">
                  <c:v>0.74836090945435008</c:v>
                </c:pt>
                <c:pt idx="15">
                  <c:v>0.72037639633378892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4EE-4ED8-9C39-D453B15C95A1}"/>
            </c:ext>
          </c:extLst>
        </c:ser>
        <c:ser>
          <c:idx val="1"/>
          <c:order val="1"/>
          <c:tx>
            <c:v>L0R4 Caliper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L0R4!$B$10:$B$25</c:f>
              <c:strCache>
                <c:ptCount val="16"/>
                <c:pt idx="0">
                  <c:v>Day14Apr2021'</c:v>
                </c:pt>
                <c:pt idx="1">
                  <c:v>Day15Apr2021'</c:v>
                </c:pt>
                <c:pt idx="2">
                  <c:v>Day16Apr2021'</c:v>
                </c:pt>
                <c:pt idx="3">
                  <c:v>Day17Apr2021'</c:v>
                </c:pt>
                <c:pt idx="4">
                  <c:v>Day19Apr2021'</c:v>
                </c:pt>
                <c:pt idx="5">
                  <c:v>Day22Apr2021'</c:v>
                </c:pt>
                <c:pt idx="6">
                  <c:v>Day24Apr2021'</c:v>
                </c:pt>
                <c:pt idx="7">
                  <c:v>Day27Apr2021'</c:v>
                </c:pt>
                <c:pt idx="8">
                  <c:v>Day29Apr2021'</c:v>
                </c:pt>
                <c:pt idx="9">
                  <c:v>Day03May2021'</c:v>
                </c:pt>
                <c:pt idx="10">
                  <c:v>Day06May2021'</c:v>
                </c:pt>
                <c:pt idx="11">
                  <c:v>Day10May2021'</c:v>
                </c:pt>
                <c:pt idx="12">
                  <c:v>Day14May2021'</c:v>
                </c:pt>
                <c:pt idx="13">
                  <c:v>Day17May2021'</c:v>
                </c:pt>
                <c:pt idx="14">
                  <c:v>Day21May2021'</c:v>
                </c:pt>
                <c:pt idx="15">
                  <c:v>Day25May2021'</c:v>
                </c:pt>
              </c:strCache>
            </c:strRef>
          </c:xVal>
          <c:yVal>
            <c:numRef>
              <c:f>L0R4!$N$10:$N$25</c:f>
              <c:numCache>
                <c:formatCode>General</c:formatCode>
                <c:ptCount val="16"/>
                <c:pt idx="0">
                  <c:v>1</c:v>
                </c:pt>
                <c:pt idx="1">
                  <c:v>1.3552943615004298</c:v>
                </c:pt>
                <c:pt idx="2">
                  <c:v>1.1519653565644312</c:v>
                </c:pt>
                <c:pt idx="3">
                  <c:v>1.1683523030934833</c:v>
                </c:pt>
                <c:pt idx="6">
                  <c:v>1.2138576451757335</c:v>
                </c:pt>
                <c:pt idx="7">
                  <c:v>1.1641857973023044</c:v>
                </c:pt>
                <c:pt idx="8">
                  <c:v>1.1896535724180162</c:v>
                </c:pt>
                <c:pt idx="9">
                  <c:v>1.1359055799747613</c:v>
                </c:pt>
                <c:pt idx="10">
                  <c:v>1.2278687825010821</c:v>
                </c:pt>
                <c:pt idx="12">
                  <c:v>1.2198892228325331</c:v>
                </c:pt>
                <c:pt idx="13">
                  <c:v>1.177531892295385</c:v>
                </c:pt>
                <c:pt idx="14">
                  <c:v>1.1382397986313051</c:v>
                </c:pt>
                <c:pt idx="15">
                  <c:v>1.0281291637116381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4EE-4ED8-9C39-D453B15C95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5933384"/>
        <c:axId val="645934368"/>
      </c:scatterChart>
      <c:valAx>
        <c:axId val="645933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5934368"/>
        <c:crosses val="autoZero"/>
        <c:crossBetween val="midCat"/>
      </c:valAx>
      <c:valAx>
        <c:axId val="645934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59333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L0R3 normalized tumour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wOCT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L0R3!$B$10:$B$21</c:f>
              <c:strCache>
                <c:ptCount val="12"/>
                <c:pt idx="0">
                  <c:v>Day14Apr2021'</c:v>
                </c:pt>
                <c:pt idx="1">
                  <c:v>Day15Apr2021'</c:v>
                </c:pt>
                <c:pt idx="2">
                  <c:v>Day16Apr2021'</c:v>
                </c:pt>
                <c:pt idx="3">
                  <c:v>Day17Apr2021'</c:v>
                </c:pt>
                <c:pt idx="4">
                  <c:v>Day19Apr2021'</c:v>
                </c:pt>
                <c:pt idx="5">
                  <c:v>Day22Apr2021'</c:v>
                </c:pt>
                <c:pt idx="6">
                  <c:v>Day24Apr2021'</c:v>
                </c:pt>
                <c:pt idx="7">
                  <c:v>Day27Apr2021'</c:v>
                </c:pt>
                <c:pt idx="8">
                  <c:v>Day29Apr2021'</c:v>
                </c:pt>
                <c:pt idx="9">
                  <c:v>Day03May2021'</c:v>
                </c:pt>
                <c:pt idx="10">
                  <c:v>Day06May2021'</c:v>
                </c:pt>
                <c:pt idx="11">
                  <c:v>Day10May2021'</c:v>
                </c:pt>
              </c:strCache>
            </c:strRef>
          </c:xVal>
          <c:yVal>
            <c:numRef>
              <c:f>L0R3!$M$10:$M$19</c:f>
              <c:numCache>
                <c:formatCode>General</c:formatCode>
                <c:ptCount val="10"/>
                <c:pt idx="0">
                  <c:v>1</c:v>
                </c:pt>
                <c:pt idx="1">
                  <c:v>1.5247021251080846</c:v>
                </c:pt>
                <c:pt idx="2">
                  <c:v>1.4808497609177729</c:v>
                </c:pt>
                <c:pt idx="3">
                  <c:v>1.183997789249609</c:v>
                </c:pt>
                <c:pt idx="4">
                  <c:v>1.1256374562241227</c:v>
                </c:pt>
                <c:pt idx="5">
                  <c:v>1.0367472665118551</c:v>
                </c:pt>
                <c:pt idx="6">
                  <c:v>1.0630612004303026</c:v>
                </c:pt>
                <c:pt idx="7">
                  <c:v>0.99133724393611067</c:v>
                </c:pt>
                <c:pt idx="8">
                  <c:v>0.95504774383054936</c:v>
                </c:pt>
                <c:pt idx="9">
                  <c:v>0.86101486437881247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CAB-4A1E-B174-682E91DBF183}"/>
            </c:ext>
          </c:extLst>
        </c:ser>
        <c:ser>
          <c:idx val="1"/>
          <c:order val="1"/>
          <c:tx>
            <c:v>wCaliper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L0R3!$B$10:$B$19</c:f>
              <c:strCache>
                <c:ptCount val="10"/>
                <c:pt idx="0">
                  <c:v>Day14Apr2021'</c:v>
                </c:pt>
                <c:pt idx="1">
                  <c:v>Day15Apr2021'</c:v>
                </c:pt>
                <c:pt idx="2">
                  <c:v>Day16Apr2021'</c:v>
                </c:pt>
                <c:pt idx="3">
                  <c:v>Day17Apr2021'</c:v>
                </c:pt>
                <c:pt idx="4">
                  <c:v>Day19Apr2021'</c:v>
                </c:pt>
                <c:pt idx="5">
                  <c:v>Day22Apr2021'</c:v>
                </c:pt>
                <c:pt idx="6">
                  <c:v>Day24Apr2021'</c:v>
                </c:pt>
                <c:pt idx="7">
                  <c:v>Day27Apr2021'</c:v>
                </c:pt>
                <c:pt idx="8">
                  <c:v>Day29Apr2021'</c:v>
                </c:pt>
                <c:pt idx="9">
                  <c:v>Day03May2021'</c:v>
                </c:pt>
              </c:strCache>
            </c:strRef>
          </c:xVal>
          <c:yVal>
            <c:numRef>
              <c:f>L0R3!$N$10:$N$19</c:f>
              <c:numCache>
                <c:formatCode>General</c:formatCode>
                <c:ptCount val="10"/>
                <c:pt idx="0">
                  <c:v>1</c:v>
                </c:pt>
                <c:pt idx="1">
                  <c:v>1.2315957142891438</c:v>
                </c:pt>
                <c:pt idx="2">
                  <c:v>1.1437694905976996</c:v>
                </c:pt>
                <c:pt idx="3">
                  <c:v>0.99337544742850159</c:v>
                </c:pt>
                <c:pt idx="4">
                  <c:v>0.98314715986431322</c:v>
                </c:pt>
                <c:pt idx="5">
                  <c:v>0.91171344410114585</c:v>
                </c:pt>
                <c:pt idx="6">
                  <c:v>0.93811352620472599</c:v>
                </c:pt>
                <c:pt idx="7">
                  <c:v>0.85900070500247683</c:v>
                </c:pt>
                <c:pt idx="8">
                  <c:v>0.82650057096398089</c:v>
                </c:pt>
                <c:pt idx="9">
                  <c:v>0.77383524548250271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CAB-4A1E-B174-682E91DBF1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3561104"/>
        <c:axId val="473559136"/>
      </c:scatterChart>
      <c:valAx>
        <c:axId val="4735611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559136"/>
        <c:crosses val="autoZero"/>
        <c:crossBetween val="midCat"/>
      </c:valAx>
      <c:valAx>
        <c:axId val="473559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5611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L0R3 normalized tumour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wOCT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L0R3!$B$10:$B$21</c:f>
              <c:strCache>
                <c:ptCount val="12"/>
                <c:pt idx="0">
                  <c:v>Day14Apr2021'</c:v>
                </c:pt>
                <c:pt idx="1">
                  <c:v>Day15Apr2021'</c:v>
                </c:pt>
                <c:pt idx="2">
                  <c:v>Day16Apr2021'</c:v>
                </c:pt>
                <c:pt idx="3">
                  <c:v>Day17Apr2021'</c:v>
                </c:pt>
                <c:pt idx="4">
                  <c:v>Day19Apr2021'</c:v>
                </c:pt>
                <c:pt idx="5">
                  <c:v>Day22Apr2021'</c:v>
                </c:pt>
                <c:pt idx="6">
                  <c:v>Day24Apr2021'</c:v>
                </c:pt>
                <c:pt idx="7">
                  <c:v>Day27Apr2021'</c:v>
                </c:pt>
                <c:pt idx="8">
                  <c:v>Day29Apr2021'</c:v>
                </c:pt>
                <c:pt idx="9">
                  <c:v>Day03May2021'</c:v>
                </c:pt>
                <c:pt idx="10">
                  <c:v>Day06May2021'</c:v>
                </c:pt>
                <c:pt idx="11">
                  <c:v>Day10May2021'</c:v>
                </c:pt>
              </c:strCache>
            </c:strRef>
          </c:xVal>
          <c:yVal>
            <c:numRef>
              <c:f>L0R3!$M$10:$M$19</c:f>
              <c:numCache>
                <c:formatCode>General</c:formatCode>
                <c:ptCount val="10"/>
                <c:pt idx="0">
                  <c:v>1</c:v>
                </c:pt>
                <c:pt idx="1">
                  <c:v>1.5247021251080846</c:v>
                </c:pt>
                <c:pt idx="2">
                  <c:v>1.4808497609177729</c:v>
                </c:pt>
                <c:pt idx="3">
                  <c:v>1.183997789249609</c:v>
                </c:pt>
                <c:pt idx="4">
                  <c:v>1.1256374562241227</c:v>
                </c:pt>
                <c:pt idx="5">
                  <c:v>1.0367472665118551</c:v>
                </c:pt>
                <c:pt idx="6">
                  <c:v>1.0630612004303026</c:v>
                </c:pt>
                <c:pt idx="7">
                  <c:v>0.99133724393611067</c:v>
                </c:pt>
                <c:pt idx="8">
                  <c:v>0.95504774383054936</c:v>
                </c:pt>
                <c:pt idx="9">
                  <c:v>0.86101486437881247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CAB-4A1E-B174-682E91DBF183}"/>
            </c:ext>
          </c:extLst>
        </c:ser>
        <c:ser>
          <c:idx val="1"/>
          <c:order val="1"/>
          <c:tx>
            <c:v>wCaliper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L0R3!$B$10:$B$19</c:f>
              <c:strCache>
                <c:ptCount val="10"/>
                <c:pt idx="0">
                  <c:v>Day14Apr2021'</c:v>
                </c:pt>
                <c:pt idx="1">
                  <c:v>Day15Apr2021'</c:v>
                </c:pt>
                <c:pt idx="2">
                  <c:v>Day16Apr2021'</c:v>
                </c:pt>
                <c:pt idx="3">
                  <c:v>Day17Apr2021'</c:v>
                </c:pt>
                <c:pt idx="4">
                  <c:v>Day19Apr2021'</c:v>
                </c:pt>
                <c:pt idx="5">
                  <c:v>Day22Apr2021'</c:v>
                </c:pt>
                <c:pt idx="6">
                  <c:v>Day24Apr2021'</c:v>
                </c:pt>
                <c:pt idx="7">
                  <c:v>Day27Apr2021'</c:v>
                </c:pt>
                <c:pt idx="8">
                  <c:v>Day29Apr2021'</c:v>
                </c:pt>
                <c:pt idx="9">
                  <c:v>Day03May2021'</c:v>
                </c:pt>
              </c:strCache>
            </c:strRef>
          </c:xVal>
          <c:yVal>
            <c:numRef>
              <c:f>L0R3!$N$10:$N$19</c:f>
              <c:numCache>
                <c:formatCode>General</c:formatCode>
                <c:ptCount val="10"/>
                <c:pt idx="0">
                  <c:v>1</c:v>
                </c:pt>
                <c:pt idx="1">
                  <c:v>1.2315957142891438</c:v>
                </c:pt>
                <c:pt idx="2">
                  <c:v>1.1437694905976996</c:v>
                </c:pt>
                <c:pt idx="3">
                  <c:v>0.99337544742850159</c:v>
                </c:pt>
                <c:pt idx="4">
                  <c:v>0.98314715986431322</c:v>
                </c:pt>
                <c:pt idx="5">
                  <c:v>0.91171344410114585</c:v>
                </c:pt>
                <c:pt idx="6">
                  <c:v>0.93811352620472599</c:v>
                </c:pt>
                <c:pt idx="7">
                  <c:v>0.85900070500247683</c:v>
                </c:pt>
                <c:pt idx="8">
                  <c:v>0.82650057096398089</c:v>
                </c:pt>
                <c:pt idx="9">
                  <c:v>0.77383524548250271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CAB-4A1E-B174-682E91DBF1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3561104"/>
        <c:axId val="473559136"/>
      </c:scatterChart>
      <c:valAx>
        <c:axId val="4735611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559136"/>
        <c:crosses val="autoZero"/>
        <c:crossBetween val="midCat"/>
      </c:valAx>
      <c:valAx>
        <c:axId val="473559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5611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0.xml><?xml version="1.0" encoding="utf-8"?>
<dgm:dataModel xmlns:dgm="http://schemas.openxmlformats.org/drawingml/2006/diagram" xmlns:a="http://schemas.openxmlformats.org/drawingml/2006/main">
  <dgm:ptLst>
    <dgm:pt modelId="{C327A49E-8680-44AC-B705-8F36B0E03D6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2D15539C-8ABB-4061-9F40-DA3DC9D706D4}">
      <dgm:prSet phldrT="[Text]"/>
      <dgm:spPr>
        <a:solidFill>
          <a:srgbClr val="4472C4"/>
        </a:solidFill>
      </dgm:spPr>
      <dgm:t>
        <a:bodyPr/>
        <a:lstStyle/>
        <a:p>
          <a:pPr algn="l"/>
          <a:r>
            <a:rPr lang="en-US"/>
            <a:t>    Introduction</a:t>
          </a:r>
          <a:endParaRPr lang="en-CA"/>
        </a:p>
      </dgm:t>
    </dgm:pt>
    <dgm:pt modelId="{9DF3DFA7-622C-4311-B9F2-D95FF38B3908}" type="parTrans" cxnId="{9258F53D-8092-414C-AD42-4DDDFB0A2CB1}">
      <dgm:prSet/>
      <dgm:spPr/>
      <dgm:t>
        <a:bodyPr/>
        <a:lstStyle/>
        <a:p>
          <a:endParaRPr lang="en-CA"/>
        </a:p>
      </dgm:t>
    </dgm:pt>
    <dgm:pt modelId="{1E8FB442-8E41-4AD2-9389-7B58C39F015D}" type="sibTrans" cxnId="{9258F53D-8092-414C-AD42-4DDDFB0A2CB1}">
      <dgm:prSet/>
      <dgm:spPr/>
      <dgm:t>
        <a:bodyPr/>
        <a:lstStyle/>
        <a:p>
          <a:endParaRPr lang="en-CA"/>
        </a:p>
      </dgm:t>
    </dgm:pt>
    <dgm:pt modelId="{3D2C47F2-BB46-4FFA-88F1-DAB7F0EED35A}">
      <dgm:prSet phldrT="[Text]" custT="1"/>
      <dgm:spPr>
        <a:solidFill>
          <a:srgbClr val="4472C4"/>
        </a:solidFill>
      </dgm:spPr>
      <dgm:t>
        <a:bodyPr/>
        <a:lstStyle/>
        <a:p>
          <a:pPr algn="l"/>
          <a:r>
            <a:rPr lang="en-US" sz="1700"/>
            <a:t>  Hypothesis and specific aims</a:t>
          </a:r>
          <a:endParaRPr lang="en-CA" sz="1700"/>
        </a:p>
      </dgm:t>
    </dgm:pt>
    <dgm:pt modelId="{BC5862F5-3897-4D65-9CC3-96E968630A03}" type="parTrans" cxnId="{ED2C3CEB-2875-45DF-831D-0423860B4342}">
      <dgm:prSet/>
      <dgm:spPr/>
      <dgm:t>
        <a:bodyPr/>
        <a:lstStyle/>
        <a:p>
          <a:endParaRPr lang="en-CA"/>
        </a:p>
      </dgm:t>
    </dgm:pt>
    <dgm:pt modelId="{B9DA1FC1-BCE1-4A80-9CD8-048AA6DA8BF9}" type="sibTrans" cxnId="{ED2C3CEB-2875-45DF-831D-0423860B4342}">
      <dgm:prSet/>
      <dgm:spPr/>
      <dgm:t>
        <a:bodyPr/>
        <a:lstStyle/>
        <a:p>
          <a:endParaRPr lang="en-CA"/>
        </a:p>
      </dgm:t>
    </dgm:pt>
    <dgm:pt modelId="{A735139C-D15D-4225-B275-4BA618B52A3E}">
      <dgm:prSet phldrT="[Text]"/>
      <dgm:spPr>
        <a:solidFill>
          <a:srgbClr val="4472C4"/>
        </a:solidFill>
      </dgm:spPr>
      <dgm:t>
        <a:bodyPr/>
        <a:lstStyle/>
        <a:p>
          <a:pPr algn="l"/>
          <a:r>
            <a:rPr lang="en-US"/>
            <a:t>   Aim 3</a:t>
          </a:r>
          <a:endParaRPr lang="en-CA"/>
        </a:p>
      </dgm:t>
    </dgm:pt>
    <dgm:pt modelId="{B36D5C4F-E5DC-47B3-97ED-1FEFBB19E9B3}" type="parTrans" cxnId="{6D8DC2CF-787F-474B-94C5-DBD522E2B69A}">
      <dgm:prSet/>
      <dgm:spPr/>
      <dgm:t>
        <a:bodyPr/>
        <a:lstStyle/>
        <a:p>
          <a:endParaRPr lang="en-CA"/>
        </a:p>
      </dgm:t>
    </dgm:pt>
    <dgm:pt modelId="{4B8B68EC-3C4D-4FFE-94CC-76D5DA0AD025}" type="sibTrans" cxnId="{6D8DC2CF-787F-474B-94C5-DBD522E2B69A}">
      <dgm:prSet/>
      <dgm:spPr/>
      <dgm:t>
        <a:bodyPr/>
        <a:lstStyle/>
        <a:p>
          <a:endParaRPr lang="en-CA"/>
        </a:p>
      </dgm:t>
    </dgm:pt>
    <dgm:pt modelId="{D76DDF5F-3523-4125-A77B-63BC7442E5EB}">
      <dgm:prSet/>
      <dgm:spPr/>
      <dgm:t>
        <a:bodyPr/>
        <a:lstStyle/>
        <a:p>
          <a:pPr algn="l"/>
          <a:r>
            <a:rPr lang="en-US"/>
            <a:t>       Summary</a:t>
          </a:r>
          <a:endParaRPr lang="en-CA"/>
        </a:p>
      </dgm:t>
    </dgm:pt>
    <dgm:pt modelId="{A88AF52B-2841-4CB2-88EA-A40A048CB45F}" type="parTrans" cxnId="{A6A152A3-79FD-48A7-A428-E4C77C4D987D}">
      <dgm:prSet/>
      <dgm:spPr/>
      <dgm:t>
        <a:bodyPr/>
        <a:lstStyle/>
        <a:p>
          <a:endParaRPr lang="en-CA"/>
        </a:p>
      </dgm:t>
    </dgm:pt>
    <dgm:pt modelId="{3B9852BB-937D-4314-8599-1F687C830EE2}" type="sibTrans" cxnId="{A6A152A3-79FD-48A7-A428-E4C77C4D987D}">
      <dgm:prSet/>
      <dgm:spPr/>
      <dgm:t>
        <a:bodyPr/>
        <a:lstStyle/>
        <a:p>
          <a:endParaRPr lang="en-CA"/>
        </a:p>
      </dgm:t>
    </dgm:pt>
    <dgm:pt modelId="{CFB78DA6-F1DB-4C7F-9C53-539E59757B77}">
      <dgm:prSet phldrT="[Text]"/>
      <dgm:spPr>
        <a:solidFill>
          <a:srgbClr val="4472C4"/>
        </a:solidFill>
      </dgm:spPr>
      <dgm:t>
        <a:bodyPr/>
        <a:lstStyle/>
        <a:p>
          <a:pPr algn="l"/>
          <a:r>
            <a:rPr lang="en-US"/>
            <a:t>   Aim 1 </a:t>
          </a:r>
          <a:endParaRPr lang="en-CA"/>
        </a:p>
      </dgm:t>
    </dgm:pt>
    <dgm:pt modelId="{29CA3DAB-A335-4976-84A6-DF8D12D82460}" type="parTrans" cxnId="{9F8FF9BE-3DA9-4A5A-9B19-2BE6F7F650B9}">
      <dgm:prSet/>
      <dgm:spPr/>
      <dgm:t>
        <a:bodyPr/>
        <a:lstStyle/>
        <a:p>
          <a:endParaRPr lang="en-CA"/>
        </a:p>
      </dgm:t>
    </dgm:pt>
    <dgm:pt modelId="{69E4F3AC-AEB5-498C-BF85-7808D4642FCB}" type="sibTrans" cxnId="{9F8FF9BE-3DA9-4A5A-9B19-2BE6F7F650B9}">
      <dgm:prSet/>
      <dgm:spPr/>
      <dgm:t>
        <a:bodyPr/>
        <a:lstStyle/>
        <a:p>
          <a:endParaRPr lang="en-CA"/>
        </a:p>
      </dgm:t>
    </dgm:pt>
    <dgm:pt modelId="{9739C9EA-E157-49BE-BD6A-F6ECD7AD2940}">
      <dgm:prSet/>
      <dgm:spPr>
        <a:solidFill>
          <a:srgbClr val="8FAADC"/>
        </a:solidFill>
      </dgm:spPr>
      <dgm:t>
        <a:bodyPr/>
        <a:lstStyle/>
        <a:p>
          <a:pPr algn="l"/>
          <a:r>
            <a:rPr lang="en-US"/>
            <a:t>   Aim 2</a:t>
          </a:r>
          <a:endParaRPr lang="en-CA"/>
        </a:p>
      </dgm:t>
    </dgm:pt>
    <dgm:pt modelId="{077BED7A-03BE-4912-8623-5B0FBFE77F8B}" type="parTrans" cxnId="{B5502FC5-725A-4D17-AC6C-C79D57C2BD7E}">
      <dgm:prSet/>
      <dgm:spPr/>
      <dgm:t>
        <a:bodyPr/>
        <a:lstStyle/>
        <a:p>
          <a:endParaRPr lang="en-CA"/>
        </a:p>
      </dgm:t>
    </dgm:pt>
    <dgm:pt modelId="{9EDB17E1-6EDF-4493-94F5-E68754CB4E57}" type="sibTrans" cxnId="{B5502FC5-725A-4D17-AC6C-C79D57C2BD7E}">
      <dgm:prSet/>
      <dgm:spPr/>
      <dgm:t>
        <a:bodyPr/>
        <a:lstStyle/>
        <a:p>
          <a:endParaRPr lang="en-CA"/>
        </a:p>
      </dgm:t>
    </dgm:pt>
    <dgm:pt modelId="{A9D7D16B-DEAB-45CC-B4E1-1B81DF553267}">
      <dgm:prSet phldrT="[Text]"/>
      <dgm:spPr>
        <a:solidFill>
          <a:srgbClr val="4472C4"/>
        </a:solidFill>
      </dgm:spPr>
      <dgm:t>
        <a:bodyPr/>
        <a:lstStyle/>
        <a:p>
          <a:pPr algn="l"/>
          <a:r>
            <a:rPr lang="en-US"/>
            <a:t>   Aim 4</a:t>
          </a:r>
          <a:endParaRPr lang="en-CA"/>
        </a:p>
      </dgm:t>
    </dgm:pt>
    <dgm:pt modelId="{4C2F52F1-0F8C-4DE4-92F5-60FF0774F0E1}" type="parTrans" cxnId="{65AF8E70-71BE-4090-A3F6-9FB6EB9C0D98}">
      <dgm:prSet/>
      <dgm:spPr/>
      <dgm:t>
        <a:bodyPr/>
        <a:lstStyle/>
        <a:p>
          <a:endParaRPr lang="en-CA"/>
        </a:p>
      </dgm:t>
    </dgm:pt>
    <dgm:pt modelId="{B3EA3117-06C9-4331-818B-EE991742A814}" type="sibTrans" cxnId="{65AF8E70-71BE-4090-A3F6-9FB6EB9C0D98}">
      <dgm:prSet/>
      <dgm:spPr/>
      <dgm:t>
        <a:bodyPr/>
        <a:lstStyle/>
        <a:p>
          <a:endParaRPr lang="en-CA"/>
        </a:p>
      </dgm:t>
    </dgm:pt>
    <dgm:pt modelId="{FD78906C-6E35-424C-8A49-61ACE4E9A1F7}" type="pres">
      <dgm:prSet presAssocID="{C327A49E-8680-44AC-B705-8F36B0E03D66}" presName="Name0" presStyleCnt="0">
        <dgm:presLayoutVars>
          <dgm:dir/>
          <dgm:resizeHandles val="exact"/>
        </dgm:presLayoutVars>
      </dgm:prSet>
      <dgm:spPr/>
    </dgm:pt>
    <dgm:pt modelId="{3B2DF4D6-D49C-4E3E-9D8B-862C9F6773DE}" type="pres">
      <dgm:prSet presAssocID="{2D15539C-8ABB-4061-9F40-DA3DC9D706D4}" presName="parTxOnly" presStyleLbl="node1" presStyleIdx="0" presStyleCnt="7">
        <dgm:presLayoutVars>
          <dgm:bulletEnabled val="1"/>
        </dgm:presLayoutVars>
      </dgm:prSet>
      <dgm:spPr/>
    </dgm:pt>
    <dgm:pt modelId="{5A586136-EEDB-4F2E-A4EC-56F6BB22604D}" type="pres">
      <dgm:prSet presAssocID="{1E8FB442-8E41-4AD2-9389-7B58C39F015D}" presName="parSpace" presStyleCnt="0"/>
      <dgm:spPr/>
    </dgm:pt>
    <dgm:pt modelId="{AB656EA8-0934-4ED5-A81E-F475084C9778}" type="pres">
      <dgm:prSet presAssocID="{3D2C47F2-BB46-4FFA-88F1-DAB7F0EED35A}" presName="parTxOnly" presStyleLbl="node1" presStyleIdx="1" presStyleCnt="7" custScaleX="174413" custLinFactNeighborY="1793">
        <dgm:presLayoutVars>
          <dgm:bulletEnabled val="1"/>
        </dgm:presLayoutVars>
      </dgm:prSet>
      <dgm:spPr/>
    </dgm:pt>
    <dgm:pt modelId="{A74CF302-4F3D-4C2B-94A0-742C969AB2EA}" type="pres">
      <dgm:prSet presAssocID="{B9DA1FC1-BCE1-4A80-9CD8-048AA6DA8BF9}" presName="parSpace" presStyleCnt="0"/>
      <dgm:spPr/>
    </dgm:pt>
    <dgm:pt modelId="{CD53A6F7-7FC1-46B2-A237-6739C65A84EE}" type="pres">
      <dgm:prSet presAssocID="{CFB78DA6-F1DB-4C7F-9C53-539E59757B77}" presName="parTxOnly" presStyleLbl="node1" presStyleIdx="2" presStyleCnt="7" custScaleX="75132" custScaleY="75132">
        <dgm:presLayoutVars>
          <dgm:bulletEnabled val="1"/>
        </dgm:presLayoutVars>
      </dgm:prSet>
      <dgm:spPr/>
    </dgm:pt>
    <dgm:pt modelId="{8F344F51-D21F-42F1-AC58-9DCA2F7A024A}" type="pres">
      <dgm:prSet presAssocID="{69E4F3AC-AEB5-498C-BF85-7808D4642FCB}" presName="parSpace" presStyleCnt="0"/>
      <dgm:spPr/>
    </dgm:pt>
    <dgm:pt modelId="{CACA27D0-2F02-4FF3-9ED3-1B2559E4CB81}" type="pres">
      <dgm:prSet presAssocID="{9739C9EA-E157-49BE-BD6A-F6ECD7AD2940}" presName="parTxOnly" presStyleLbl="node1" presStyleIdx="3" presStyleCnt="7" custScaleX="75132" custScaleY="75132">
        <dgm:presLayoutVars>
          <dgm:bulletEnabled val="1"/>
        </dgm:presLayoutVars>
      </dgm:prSet>
      <dgm:spPr/>
    </dgm:pt>
    <dgm:pt modelId="{78814C7C-FDA1-4F33-9C92-22D4C1DED368}" type="pres">
      <dgm:prSet presAssocID="{9EDB17E1-6EDF-4493-94F5-E68754CB4E57}" presName="parSpace" presStyleCnt="0"/>
      <dgm:spPr/>
    </dgm:pt>
    <dgm:pt modelId="{DDB619E9-DE75-4610-947D-2760D5859D53}" type="pres">
      <dgm:prSet presAssocID="{A735139C-D15D-4225-B275-4BA618B52A3E}" presName="parTxOnly" presStyleLbl="node1" presStyleIdx="4" presStyleCnt="7" custScaleX="75132" custScaleY="75132">
        <dgm:presLayoutVars>
          <dgm:bulletEnabled val="1"/>
        </dgm:presLayoutVars>
      </dgm:prSet>
      <dgm:spPr/>
    </dgm:pt>
    <dgm:pt modelId="{B3777E0B-CAAC-4153-8BFE-F5D3680D2DBF}" type="pres">
      <dgm:prSet presAssocID="{4B8B68EC-3C4D-4FFE-94CC-76D5DA0AD025}" presName="parSpace" presStyleCnt="0"/>
      <dgm:spPr/>
    </dgm:pt>
    <dgm:pt modelId="{79B0F5C2-E58A-467B-94E6-9D9468D4028E}" type="pres">
      <dgm:prSet presAssocID="{A9D7D16B-DEAB-45CC-B4E1-1B81DF553267}" presName="parTxOnly" presStyleLbl="node1" presStyleIdx="5" presStyleCnt="7" custScaleX="75132" custScaleY="75132">
        <dgm:presLayoutVars>
          <dgm:bulletEnabled val="1"/>
        </dgm:presLayoutVars>
      </dgm:prSet>
      <dgm:spPr/>
    </dgm:pt>
    <dgm:pt modelId="{F51CBCAD-DF27-4716-8CB5-4307990BA29E}" type="pres">
      <dgm:prSet presAssocID="{B3EA3117-06C9-4331-818B-EE991742A814}" presName="parSpace" presStyleCnt="0"/>
      <dgm:spPr/>
    </dgm:pt>
    <dgm:pt modelId="{E7A8A028-9651-4EAF-8679-4452975E2D30}" type="pres">
      <dgm:prSet presAssocID="{D76DDF5F-3523-4125-A77B-63BC7442E5EB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FFEFE504-6A42-4CF6-ADE5-3702C526A9A1}" type="presOf" srcId="{A9D7D16B-DEAB-45CC-B4E1-1B81DF553267}" destId="{79B0F5C2-E58A-467B-94E6-9D9468D4028E}" srcOrd="0" destOrd="0" presId="urn:microsoft.com/office/officeart/2005/8/layout/hChevron3"/>
    <dgm:cxn modelId="{D6A0370C-809E-49DE-B0FC-E82B3A7328CB}" type="presOf" srcId="{9739C9EA-E157-49BE-BD6A-F6ECD7AD2940}" destId="{CACA27D0-2F02-4FF3-9ED3-1B2559E4CB81}" srcOrd="0" destOrd="0" presId="urn:microsoft.com/office/officeart/2005/8/layout/hChevron3"/>
    <dgm:cxn modelId="{9258F53D-8092-414C-AD42-4DDDFB0A2CB1}" srcId="{C327A49E-8680-44AC-B705-8F36B0E03D66}" destId="{2D15539C-8ABB-4061-9F40-DA3DC9D706D4}" srcOrd="0" destOrd="0" parTransId="{9DF3DFA7-622C-4311-B9F2-D95FF38B3908}" sibTransId="{1E8FB442-8E41-4AD2-9389-7B58C39F015D}"/>
    <dgm:cxn modelId="{65AF8E70-71BE-4090-A3F6-9FB6EB9C0D98}" srcId="{C327A49E-8680-44AC-B705-8F36B0E03D66}" destId="{A9D7D16B-DEAB-45CC-B4E1-1B81DF553267}" srcOrd="5" destOrd="0" parTransId="{4C2F52F1-0F8C-4DE4-92F5-60FF0774F0E1}" sibTransId="{B3EA3117-06C9-4331-818B-EE991742A814}"/>
    <dgm:cxn modelId="{81F93273-5991-4DE0-8A1E-A33079F9A42D}" type="presOf" srcId="{CFB78DA6-F1DB-4C7F-9C53-539E59757B77}" destId="{CD53A6F7-7FC1-46B2-A237-6739C65A84EE}" srcOrd="0" destOrd="0" presId="urn:microsoft.com/office/officeart/2005/8/layout/hChevron3"/>
    <dgm:cxn modelId="{8EA02374-635F-48E1-A0F5-CF6750EE21CF}" type="presOf" srcId="{A735139C-D15D-4225-B275-4BA618B52A3E}" destId="{DDB619E9-DE75-4610-947D-2760D5859D53}" srcOrd="0" destOrd="0" presId="urn:microsoft.com/office/officeart/2005/8/layout/hChevron3"/>
    <dgm:cxn modelId="{DC31A886-64F4-4F21-91CA-56A0540FF913}" type="presOf" srcId="{C327A49E-8680-44AC-B705-8F36B0E03D66}" destId="{FD78906C-6E35-424C-8A49-61ACE4E9A1F7}" srcOrd="0" destOrd="0" presId="urn:microsoft.com/office/officeart/2005/8/layout/hChevron3"/>
    <dgm:cxn modelId="{9C63068D-078F-4928-A196-C6B6FBDA265A}" type="presOf" srcId="{2D15539C-8ABB-4061-9F40-DA3DC9D706D4}" destId="{3B2DF4D6-D49C-4E3E-9D8B-862C9F6773DE}" srcOrd="0" destOrd="0" presId="urn:microsoft.com/office/officeart/2005/8/layout/hChevron3"/>
    <dgm:cxn modelId="{A6A152A3-79FD-48A7-A428-E4C77C4D987D}" srcId="{C327A49E-8680-44AC-B705-8F36B0E03D66}" destId="{D76DDF5F-3523-4125-A77B-63BC7442E5EB}" srcOrd="6" destOrd="0" parTransId="{A88AF52B-2841-4CB2-88EA-A40A048CB45F}" sibTransId="{3B9852BB-937D-4314-8599-1F687C830EE2}"/>
    <dgm:cxn modelId="{9F8FF9BE-3DA9-4A5A-9B19-2BE6F7F650B9}" srcId="{C327A49E-8680-44AC-B705-8F36B0E03D66}" destId="{CFB78DA6-F1DB-4C7F-9C53-539E59757B77}" srcOrd="2" destOrd="0" parTransId="{29CA3DAB-A335-4976-84A6-DF8D12D82460}" sibTransId="{69E4F3AC-AEB5-498C-BF85-7808D4642FCB}"/>
    <dgm:cxn modelId="{B5502FC5-725A-4D17-AC6C-C79D57C2BD7E}" srcId="{C327A49E-8680-44AC-B705-8F36B0E03D66}" destId="{9739C9EA-E157-49BE-BD6A-F6ECD7AD2940}" srcOrd="3" destOrd="0" parTransId="{077BED7A-03BE-4912-8623-5B0FBFE77F8B}" sibTransId="{9EDB17E1-6EDF-4493-94F5-E68754CB4E57}"/>
    <dgm:cxn modelId="{1253F5C8-7E50-41DE-B244-436B155B8626}" type="presOf" srcId="{D76DDF5F-3523-4125-A77B-63BC7442E5EB}" destId="{E7A8A028-9651-4EAF-8679-4452975E2D30}" srcOrd="0" destOrd="0" presId="urn:microsoft.com/office/officeart/2005/8/layout/hChevron3"/>
    <dgm:cxn modelId="{45F65ECD-CC23-4815-AE01-4882540FB505}" type="presOf" srcId="{3D2C47F2-BB46-4FFA-88F1-DAB7F0EED35A}" destId="{AB656EA8-0934-4ED5-A81E-F475084C9778}" srcOrd="0" destOrd="0" presId="urn:microsoft.com/office/officeart/2005/8/layout/hChevron3"/>
    <dgm:cxn modelId="{6D8DC2CF-787F-474B-94C5-DBD522E2B69A}" srcId="{C327A49E-8680-44AC-B705-8F36B0E03D66}" destId="{A735139C-D15D-4225-B275-4BA618B52A3E}" srcOrd="4" destOrd="0" parTransId="{B36D5C4F-E5DC-47B3-97ED-1FEFBB19E9B3}" sibTransId="{4B8B68EC-3C4D-4FFE-94CC-76D5DA0AD025}"/>
    <dgm:cxn modelId="{ED2C3CEB-2875-45DF-831D-0423860B4342}" srcId="{C327A49E-8680-44AC-B705-8F36B0E03D66}" destId="{3D2C47F2-BB46-4FFA-88F1-DAB7F0EED35A}" srcOrd="1" destOrd="0" parTransId="{BC5862F5-3897-4D65-9CC3-96E968630A03}" sibTransId="{B9DA1FC1-BCE1-4A80-9CD8-048AA6DA8BF9}"/>
    <dgm:cxn modelId="{9D9BE43F-D30F-4A18-AEC6-0901FED11EF8}" type="presParOf" srcId="{FD78906C-6E35-424C-8A49-61ACE4E9A1F7}" destId="{3B2DF4D6-D49C-4E3E-9D8B-862C9F6773DE}" srcOrd="0" destOrd="0" presId="urn:microsoft.com/office/officeart/2005/8/layout/hChevron3"/>
    <dgm:cxn modelId="{8C47C0FA-A89B-4B28-8118-58FC51930BA8}" type="presParOf" srcId="{FD78906C-6E35-424C-8A49-61ACE4E9A1F7}" destId="{5A586136-EEDB-4F2E-A4EC-56F6BB22604D}" srcOrd="1" destOrd="0" presId="urn:microsoft.com/office/officeart/2005/8/layout/hChevron3"/>
    <dgm:cxn modelId="{6AFC3D8F-CB23-49A0-B840-DDCD806CDDD5}" type="presParOf" srcId="{FD78906C-6E35-424C-8A49-61ACE4E9A1F7}" destId="{AB656EA8-0934-4ED5-A81E-F475084C9778}" srcOrd="2" destOrd="0" presId="urn:microsoft.com/office/officeart/2005/8/layout/hChevron3"/>
    <dgm:cxn modelId="{7CAA9B20-8A78-4C2E-BF82-EF87E9908BD2}" type="presParOf" srcId="{FD78906C-6E35-424C-8A49-61ACE4E9A1F7}" destId="{A74CF302-4F3D-4C2B-94A0-742C969AB2EA}" srcOrd="3" destOrd="0" presId="urn:microsoft.com/office/officeart/2005/8/layout/hChevron3"/>
    <dgm:cxn modelId="{FB23AB4A-6C93-4F77-9BED-FB1223CD5B92}" type="presParOf" srcId="{FD78906C-6E35-424C-8A49-61ACE4E9A1F7}" destId="{CD53A6F7-7FC1-46B2-A237-6739C65A84EE}" srcOrd="4" destOrd="0" presId="urn:microsoft.com/office/officeart/2005/8/layout/hChevron3"/>
    <dgm:cxn modelId="{02B82CEF-FD74-4357-A5F6-D968BAEBB68F}" type="presParOf" srcId="{FD78906C-6E35-424C-8A49-61ACE4E9A1F7}" destId="{8F344F51-D21F-42F1-AC58-9DCA2F7A024A}" srcOrd="5" destOrd="0" presId="urn:microsoft.com/office/officeart/2005/8/layout/hChevron3"/>
    <dgm:cxn modelId="{F584C53F-BC27-4508-8E15-0E071F4664FD}" type="presParOf" srcId="{FD78906C-6E35-424C-8A49-61ACE4E9A1F7}" destId="{CACA27D0-2F02-4FF3-9ED3-1B2559E4CB81}" srcOrd="6" destOrd="0" presId="urn:microsoft.com/office/officeart/2005/8/layout/hChevron3"/>
    <dgm:cxn modelId="{35B7879D-E4E7-44BF-92C6-4ADF0B6B2473}" type="presParOf" srcId="{FD78906C-6E35-424C-8A49-61ACE4E9A1F7}" destId="{78814C7C-FDA1-4F33-9C92-22D4C1DED368}" srcOrd="7" destOrd="0" presId="urn:microsoft.com/office/officeart/2005/8/layout/hChevron3"/>
    <dgm:cxn modelId="{03390669-5906-4127-AB72-88CF03AC279C}" type="presParOf" srcId="{FD78906C-6E35-424C-8A49-61ACE4E9A1F7}" destId="{DDB619E9-DE75-4610-947D-2760D5859D53}" srcOrd="8" destOrd="0" presId="urn:microsoft.com/office/officeart/2005/8/layout/hChevron3"/>
    <dgm:cxn modelId="{C873FF02-F5F1-4645-A49D-B170B9ED1CF1}" type="presParOf" srcId="{FD78906C-6E35-424C-8A49-61ACE4E9A1F7}" destId="{B3777E0B-CAAC-4153-8BFE-F5D3680D2DBF}" srcOrd="9" destOrd="0" presId="urn:microsoft.com/office/officeart/2005/8/layout/hChevron3"/>
    <dgm:cxn modelId="{D7EA3BC2-A2C6-46C1-9BDB-3097A0E777EF}" type="presParOf" srcId="{FD78906C-6E35-424C-8A49-61ACE4E9A1F7}" destId="{79B0F5C2-E58A-467B-94E6-9D9468D4028E}" srcOrd="10" destOrd="0" presId="urn:microsoft.com/office/officeart/2005/8/layout/hChevron3"/>
    <dgm:cxn modelId="{9EA8F8ED-2800-40FD-AE53-0900FBE18783}" type="presParOf" srcId="{FD78906C-6E35-424C-8A49-61ACE4E9A1F7}" destId="{F51CBCAD-DF27-4716-8CB5-4307990BA29E}" srcOrd="11" destOrd="0" presId="urn:microsoft.com/office/officeart/2005/8/layout/hChevron3"/>
    <dgm:cxn modelId="{6C13178A-54ED-42EB-AAB0-4613AC21ABEB}" type="presParOf" srcId="{FD78906C-6E35-424C-8A49-61ACE4E9A1F7}" destId="{E7A8A028-9651-4EAF-8679-4452975E2D30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327A49E-8680-44AC-B705-8F36B0E03D6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2D15539C-8ABB-4061-9F40-DA3DC9D706D4}">
      <dgm:prSet phldrT="[Text]" custT="1"/>
      <dgm:spPr>
        <a:solidFill>
          <a:srgbClr val="4472C4"/>
        </a:solidFill>
      </dgm:spPr>
      <dgm:t>
        <a:bodyPr/>
        <a:lstStyle/>
        <a:p>
          <a:pPr algn="l"/>
          <a:r>
            <a:rPr lang="en-US" sz="1600"/>
            <a:t>    Introduction</a:t>
          </a:r>
          <a:endParaRPr lang="en-CA" sz="1600"/>
        </a:p>
      </dgm:t>
    </dgm:pt>
    <dgm:pt modelId="{9DF3DFA7-622C-4311-B9F2-D95FF38B3908}" type="parTrans" cxnId="{9258F53D-8092-414C-AD42-4DDDFB0A2CB1}">
      <dgm:prSet/>
      <dgm:spPr/>
      <dgm:t>
        <a:bodyPr/>
        <a:lstStyle/>
        <a:p>
          <a:pPr algn="l"/>
          <a:endParaRPr lang="en-CA" sz="1600"/>
        </a:p>
      </dgm:t>
    </dgm:pt>
    <dgm:pt modelId="{1E8FB442-8E41-4AD2-9389-7B58C39F015D}" type="sibTrans" cxnId="{9258F53D-8092-414C-AD42-4DDDFB0A2CB1}">
      <dgm:prSet/>
      <dgm:spPr/>
      <dgm:t>
        <a:bodyPr/>
        <a:lstStyle/>
        <a:p>
          <a:pPr algn="l"/>
          <a:endParaRPr lang="en-CA" sz="1600"/>
        </a:p>
      </dgm:t>
    </dgm:pt>
    <dgm:pt modelId="{3D2C47F2-BB46-4FFA-88F1-DAB7F0EED35A}">
      <dgm:prSet phldrT="[Text]" custT="1"/>
      <dgm:spPr/>
      <dgm:t>
        <a:bodyPr/>
        <a:lstStyle/>
        <a:p>
          <a:pPr algn="l"/>
          <a:r>
            <a:rPr lang="en-US" sz="1600"/>
            <a:t>  Hypotheses</a:t>
          </a:r>
          <a:endParaRPr lang="en-CA" sz="1600"/>
        </a:p>
      </dgm:t>
    </dgm:pt>
    <dgm:pt modelId="{BC5862F5-3897-4D65-9CC3-96E968630A03}" type="parTrans" cxnId="{ED2C3CEB-2875-45DF-831D-0423860B4342}">
      <dgm:prSet/>
      <dgm:spPr/>
      <dgm:t>
        <a:bodyPr/>
        <a:lstStyle/>
        <a:p>
          <a:pPr algn="l"/>
          <a:endParaRPr lang="en-CA" sz="1600"/>
        </a:p>
      </dgm:t>
    </dgm:pt>
    <dgm:pt modelId="{B9DA1FC1-BCE1-4A80-9CD8-048AA6DA8BF9}" type="sibTrans" cxnId="{ED2C3CEB-2875-45DF-831D-0423860B4342}">
      <dgm:prSet/>
      <dgm:spPr/>
      <dgm:t>
        <a:bodyPr/>
        <a:lstStyle/>
        <a:p>
          <a:pPr algn="l"/>
          <a:endParaRPr lang="en-CA" sz="1600"/>
        </a:p>
      </dgm:t>
    </dgm:pt>
    <dgm:pt modelId="{D76DDF5F-3523-4125-A77B-63BC7442E5EB}">
      <dgm:prSet custT="1"/>
      <dgm:spPr>
        <a:solidFill>
          <a:srgbClr val="8FAADC"/>
        </a:solidFill>
      </dgm:spPr>
      <dgm:t>
        <a:bodyPr/>
        <a:lstStyle/>
        <a:p>
          <a:pPr algn="l"/>
          <a:r>
            <a:rPr lang="en-US" sz="1600"/>
            <a:t>       Next steps</a:t>
          </a:r>
          <a:endParaRPr lang="en-CA" sz="1600"/>
        </a:p>
      </dgm:t>
    </dgm:pt>
    <dgm:pt modelId="{A88AF52B-2841-4CB2-88EA-A40A048CB45F}" type="parTrans" cxnId="{A6A152A3-79FD-48A7-A428-E4C77C4D987D}">
      <dgm:prSet/>
      <dgm:spPr/>
      <dgm:t>
        <a:bodyPr/>
        <a:lstStyle/>
        <a:p>
          <a:pPr algn="l"/>
          <a:endParaRPr lang="en-CA" sz="1600"/>
        </a:p>
      </dgm:t>
    </dgm:pt>
    <dgm:pt modelId="{3B9852BB-937D-4314-8599-1F687C830EE2}" type="sibTrans" cxnId="{A6A152A3-79FD-48A7-A428-E4C77C4D987D}">
      <dgm:prSet/>
      <dgm:spPr/>
      <dgm:t>
        <a:bodyPr/>
        <a:lstStyle/>
        <a:p>
          <a:pPr algn="l"/>
          <a:endParaRPr lang="en-CA" sz="1600"/>
        </a:p>
      </dgm:t>
    </dgm:pt>
    <dgm:pt modelId="{CFB78DA6-F1DB-4C7F-9C53-539E59757B77}">
      <dgm:prSet phldrT="[Text]" custT="1"/>
      <dgm:spPr>
        <a:solidFill>
          <a:srgbClr val="4472C4"/>
        </a:solidFill>
      </dgm:spPr>
      <dgm:t>
        <a:bodyPr/>
        <a:lstStyle/>
        <a:p>
          <a:pPr algn="l"/>
          <a:r>
            <a:rPr lang="en-US" sz="1600"/>
            <a:t> Methodology  </a:t>
          </a:r>
          <a:endParaRPr lang="en-CA" sz="1600"/>
        </a:p>
      </dgm:t>
    </dgm:pt>
    <dgm:pt modelId="{29CA3DAB-A335-4976-84A6-DF8D12D82460}" type="parTrans" cxnId="{9F8FF9BE-3DA9-4A5A-9B19-2BE6F7F650B9}">
      <dgm:prSet/>
      <dgm:spPr/>
      <dgm:t>
        <a:bodyPr/>
        <a:lstStyle/>
        <a:p>
          <a:pPr algn="l"/>
          <a:endParaRPr lang="en-CA" sz="1600"/>
        </a:p>
      </dgm:t>
    </dgm:pt>
    <dgm:pt modelId="{69E4F3AC-AEB5-498C-BF85-7808D4642FCB}" type="sibTrans" cxnId="{9F8FF9BE-3DA9-4A5A-9B19-2BE6F7F650B9}">
      <dgm:prSet/>
      <dgm:spPr/>
      <dgm:t>
        <a:bodyPr/>
        <a:lstStyle/>
        <a:p>
          <a:pPr algn="l"/>
          <a:endParaRPr lang="en-CA" sz="1600"/>
        </a:p>
      </dgm:t>
    </dgm:pt>
    <dgm:pt modelId="{9739C9EA-E157-49BE-BD6A-F6ECD7AD2940}">
      <dgm:prSet custT="1"/>
      <dgm:spPr>
        <a:solidFill>
          <a:srgbClr val="4472C4"/>
        </a:solidFill>
      </dgm:spPr>
      <dgm:t>
        <a:bodyPr/>
        <a:lstStyle/>
        <a:p>
          <a:pPr algn="l"/>
          <a:r>
            <a:rPr lang="en-US" sz="1600"/>
            <a:t>Results &amp; Discussion</a:t>
          </a:r>
          <a:endParaRPr lang="en-CA" sz="1600"/>
        </a:p>
      </dgm:t>
    </dgm:pt>
    <dgm:pt modelId="{077BED7A-03BE-4912-8623-5B0FBFE77F8B}" type="parTrans" cxnId="{B5502FC5-725A-4D17-AC6C-C79D57C2BD7E}">
      <dgm:prSet/>
      <dgm:spPr/>
      <dgm:t>
        <a:bodyPr/>
        <a:lstStyle/>
        <a:p>
          <a:pPr algn="l"/>
          <a:endParaRPr lang="en-CA" sz="1600"/>
        </a:p>
      </dgm:t>
    </dgm:pt>
    <dgm:pt modelId="{9EDB17E1-6EDF-4493-94F5-E68754CB4E57}" type="sibTrans" cxnId="{B5502FC5-725A-4D17-AC6C-C79D57C2BD7E}">
      <dgm:prSet/>
      <dgm:spPr/>
      <dgm:t>
        <a:bodyPr/>
        <a:lstStyle/>
        <a:p>
          <a:pPr algn="l"/>
          <a:endParaRPr lang="en-CA" sz="1600"/>
        </a:p>
      </dgm:t>
    </dgm:pt>
    <dgm:pt modelId="{B5597F0D-267A-48C4-A215-60D8D9A13B77}">
      <dgm:prSet custT="1"/>
      <dgm:spPr/>
      <dgm:t>
        <a:bodyPr/>
        <a:lstStyle/>
        <a:p>
          <a:pPr algn="l"/>
          <a:r>
            <a:rPr lang="en-US" sz="1600"/>
            <a:t>  Key questions</a:t>
          </a:r>
          <a:endParaRPr lang="en-CA" sz="1600"/>
        </a:p>
      </dgm:t>
    </dgm:pt>
    <dgm:pt modelId="{001173ED-858D-4A04-892D-C2926E64435F}" type="parTrans" cxnId="{9FD58F61-E89B-431A-9C13-55E823D0BE4B}">
      <dgm:prSet/>
      <dgm:spPr/>
      <dgm:t>
        <a:bodyPr/>
        <a:lstStyle/>
        <a:p>
          <a:pPr algn="l"/>
          <a:endParaRPr lang="en-CA" sz="1600"/>
        </a:p>
      </dgm:t>
    </dgm:pt>
    <dgm:pt modelId="{5D5090C7-3DC1-4ECA-BD16-AD3271C4E1C7}" type="sibTrans" cxnId="{9FD58F61-E89B-431A-9C13-55E823D0BE4B}">
      <dgm:prSet/>
      <dgm:spPr/>
      <dgm:t>
        <a:bodyPr/>
        <a:lstStyle/>
        <a:p>
          <a:pPr algn="l"/>
          <a:endParaRPr lang="en-CA" sz="1600"/>
        </a:p>
      </dgm:t>
    </dgm:pt>
    <dgm:pt modelId="{D1EBD0E1-AC5E-44B2-B993-53389082F281}">
      <dgm:prSet custT="1"/>
      <dgm:spPr>
        <a:solidFill>
          <a:srgbClr val="4472C4"/>
        </a:solidFill>
      </dgm:spPr>
      <dgm:t>
        <a:bodyPr/>
        <a:lstStyle/>
        <a:p>
          <a:pPr algn="l"/>
          <a:r>
            <a:rPr lang="en-US" sz="1600"/>
            <a:t>Background  </a:t>
          </a:r>
          <a:endParaRPr lang="en-CA" sz="1600"/>
        </a:p>
      </dgm:t>
    </dgm:pt>
    <dgm:pt modelId="{A599DCAA-09AC-4138-95C8-E5E1623356C0}" type="parTrans" cxnId="{C8FAF6B3-6AE6-4816-BA57-84C7D333236C}">
      <dgm:prSet/>
      <dgm:spPr/>
      <dgm:t>
        <a:bodyPr/>
        <a:lstStyle/>
        <a:p>
          <a:pPr algn="l"/>
          <a:endParaRPr lang="en-CA" sz="1600"/>
        </a:p>
      </dgm:t>
    </dgm:pt>
    <dgm:pt modelId="{34041750-3FF4-483D-9AC5-CEBD80E383EE}" type="sibTrans" cxnId="{C8FAF6B3-6AE6-4816-BA57-84C7D333236C}">
      <dgm:prSet/>
      <dgm:spPr/>
      <dgm:t>
        <a:bodyPr/>
        <a:lstStyle/>
        <a:p>
          <a:pPr algn="l"/>
          <a:endParaRPr lang="en-CA" sz="1600"/>
        </a:p>
      </dgm:t>
    </dgm:pt>
    <dgm:pt modelId="{FD78906C-6E35-424C-8A49-61ACE4E9A1F7}" type="pres">
      <dgm:prSet presAssocID="{C327A49E-8680-44AC-B705-8F36B0E03D66}" presName="Name0" presStyleCnt="0">
        <dgm:presLayoutVars>
          <dgm:dir/>
          <dgm:resizeHandles val="exact"/>
        </dgm:presLayoutVars>
      </dgm:prSet>
      <dgm:spPr/>
    </dgm:pt>
    <dgm:pt modelId="{1FB8EDC2-BEC7-4F0C-A704-04909692A1E6}" type="pres">
      <dgm:prSet presAssocID="{2D15539C-8ABB-4061-9F40-DA3DC9D706D4}" presName="parTxOnly" presStyleLbl="node1" presStyleIdx="0" presStyleCnt="7" custScaleX="60610">
        <dgm:presLayoutVars>
          <dgm:bulletEnabled val="1"/>
        </dgm:presLayoutVars>
      </dgm:prSet>
      <dgm:spPr/>
    </dgm:pt>
    <dgm:pt modelId="{E1839A26-B7F9-4B9C-98D9-990666549FBB}" type="pres">
      <dgm:prSet presAssocID="{1E8FB442-8E41-4AD2-9389-7B58C39F015D}" presName="parSpace" presStyleCnt="0"/>
      <dgm:spPr/>
    </dgm:pt>
    <dgm:pt modelId="{82E88F13-A35C-4E2D-A3D9-55AA80928381}" type="pres">
      <dgm:prSet presAssocID="{B5597F0D-267A-48C4-A215-60D8D9A13B77}" presName="parTxOnly" presStyleLbl="node1" presStyleIdx="1" presStyleCnt="7" custScaleX="68512">
        <dgm:presLayoutVars>
          <dgm:bulletEnabled val="1"/>
        </dgm:presLayoutVars>
      </dgm:prSet>
      <dgm:spPr/>
    </dgm:pt>
    <dgm:pt modelId="{9CFBFC13-3A50-41AB-9E14-F7D3BAF3FC64}" type="pres">
      <dgm:prSet presAssocID="{5D5090C7-3DC1-4ECA-BD16-AD3271C4E1C7}" presName="parSpace" presStyleCnt="0"/>
      <dgm:spPr/>
    </dgm:pt>
    <dgm:pt modelId="{E6D6BB76-4E1E-4431-9404-080EF4ACE605}" type="pres">
      <dgm:prSet presAssocID="{D1EBD0E1-AC5E-44B2-B993-53389082F281}" presName="parTxOnly" presStyleLbl="node1" presStyleIdx="2" presStyleCnt="7" custScaleX="59045">
        <dgm:presLayoutVars>
          <dgm:bulletEnabled val="1"/>
        </dgm:presLayoutVars>
      </dgm:prSet>
      <dgm:spPr/>
    </dgm:pt>
    <dgm:pt modelId="{2F8D40BA-82B5-422D-B6E4-74900BA25BD3}" type="pres">
      <dgm:prSet presAssocID="{34041750-3FF4-483D-9AC5-CEBD80E383EE}" presName="parSpace" presStyleCnt="0"/>
      <dgm:spPr/>
    </dgm:pt>
    <dgm:pt modelId="{7DE2D800-73BC-4F2E-AC72-716BDE77120E}" type="pres">
      <dgm:prSet presAssocID="{3D2C47F2-BB46-4FFA-88F1-DAB7F0EED35A}" presName="parTxOnly" presStyleLbl="node1" presStyleIdx="3" presStyleCnt="7" custScaleX="59920">
        <dgm:presLayoutVars>
          <dgm:bulletEnabled val="1"/>
        </dgm:presLayoutVars>
      </dgm:prSet>
      <dgm:spPr/>
    </dgm:pt>
    <dgm:pt modelId="{1C72C9A2-362F-42AC-ABA7-83BF5E990F2D}" type="pres">
      <dgm:prSet presAssocID="{B9DA1FC1-BCE1-4A80-9CD8-048AA6DA8BF9}" presName="parSpace" presStyleCnt="0"/>
      <dgm:spPr/>
    </dgm:pt>
    <dgm:pt modelId="{6A1B64F0-D169-4158-9950-F2B810BB11C9}" type="pres">
      <dgm:prSet presAssocID="{CFB78DA6-F1DB-4C7F-9C53-539E59757B77}" presName="parTxOnly" presStyleLbl="node1" presStyleIdx="4" presStyleCnt="7" custScaleX="64752">
        <dgm:presLayoutVars>
          <dgm:bulletEnabled val="1"/>
        </dgm:presLayoutVars>
      </dgm:prSet>
      <dgm:spPr/>
    </dgm:pt>
    <dgm:pt modelId="{E2F05711-97C2-4D6D-BEC8-B0A86EE487D8}" type="pres">
      <dgm:prSet presAssocID="{69E4F3AC-AEB5-498C-BF85-7808D4642FCB}" presName="parSpace" presStyleCnt="0"/>
      <dgm:spPr/>
    </dgm:pt>
    <dgm:pt modelId="{D6C0E7A2-F75F-43D7-AF0C-6B7CAEECCF1D}" type="pres">
      <dgm:prSet presAssocID="{9739C9EA-E157-49BE-BD6A-F6ECD7AD2940}" presName="parTxOnly" presStyleLbl="node1" presStyleIdx="5" presStyleCnt="7" custScaleX="77111">
        <dgm:presLayoutVars>
          <dgm:bulletEnabled val="1"/>
        </dgm:presLayoutVars>
      </dgm:prSet>
      <dgm:spPr/>
    </dgm:pt>
    <dgm:pt modelId="{871F5A49-7E73-4064-A298-046B8AB7DF4E}" type="pres">
      <dgm:prSet presAssocID="{9EDB17E1-6EDF-4493-94F5-E68754CB4E57}" presName="parSpace" presStyleCnt="0"/>
      <dgm:spPr/>
    </dgm:pt>
    <dgm:pt modelId="{C0BA9429-08B0-4D6E-9E4B-F387D8394329}" type="pres">
      <dgm:prSet presAssocID="{D76DDF5F-3523-4125-A77B-63BC7442E5EB}" presName="parTxOnly" presStyleLbl="node1" presStyleIdx="6" presStyleCnt="7" custScaleX="57522">
        <dgm:presLayoutVars>
          <dgm:bulletEnabled val="1"/>
        </dgm:presLayoutVars>
      </dgm:prSet>
      <dgm:spPr/>
    </dgm:pt>
  </dgm:ptLst>
  <dgm:cxnLst>
    <dgm:cxn modelId="{FFA8AF2D-67FA-4D1B-BF39-FEB222872048}" type="presOf" srcId="{2D15539C-8ABB-4061-9F40-DA3DC9D706D4}" destId="{1FB8EDC2-BEC7-4F0C-A704-04909692A1E6}" srcOrd="0" destOrd="0" presId="urn:microsoft.com/office/officeart/2005/8/layout/hChevron3"/>
    <dgm:cxn modelId="{7E2AC037-D038-4BF9-8AAF-FE18087C3E47}" type="presOf" srcId="{CFB78DA6-F1DB-4C7F-9C53-539E59757B77}" destId="{6A1B64F0-D169-4158-9950-F2B810BB11C9}" srcOrd="0" destOrd="0" presId="urn:microsoft.com/office/officeart/2005/8/layout/hChevron3"/>
    <dgm:cxn modelId="{9258F53D-8092-414C-AD42-4DDDFB0A2CB1}" srcId="{C327A49E-8680-44AC-B705-8F36B0E03D66}" destId="{2D15539C-8ABB-4061-9F40-DA3DC9D706D4}" srcOrd="0" destOrd="0" parTransId="{9DF3DFA7-622C-4311-B9F2-D95FF38B3908}" sibTransId="{1E8FB442-8E41-4AD2-9389-7B58C39F015D}"/>
    <dgm:cxn modelId="{9FD58F61-E89B-431A-9C13-55E823D0BE4B}" srcId="{C327A49E-8680-44AC-B705-8F36B0E03D66}" destId="{B5597F0D-267A-48C4-A215-60D8D9A13B77}" srcOrd="1" destOrd="0" parTransId="{001173ED-858D-4A04-892D-C2926E64435F}" sibTransId="{5D5090C7-3DC1-4ECA-BD16-AD3271C4E1C7}"/>
    <dgm:cxn modelId="{9A76C164-8F8D-46EF-BC21-E78B7C3342EE}" type="presOf" srcId="{3D2C47F2-BB46-4FFA-88F1-DAB7F0EED35A}" destId="{7DE2D800-73BC-4F2E-AC72-716BDE77120E}" srcOrd="0" destOrd="0" presId="urn:microsoft.com/office/officeart/2005/8/layout/hChevron3"/>
    <dgm:cxn modelId="{7038E749-D6E9-4E13-8AA1-F42F6A54AD43}" type="presOf" srcId="{B5597F0D-267A-48C4-A215-60D8D9A13B77}" destId="{82E88F13-A35C-4E2D-A3D9-55AA80928381}" srcOrd="0" destOrd="0" presId="urn:microsoft.com/office/officeart/2005/8/layout/hChevron3"/>
    <dgm:cxn modelId="{DC31A886-64F4-4F21-91CA-56A0540FF913}" type="presOf" srcId="{C327A49E-8680-44AC-B705-8F36B0E03D66}" destId="{FD78906C-6E35-424C-8A49-61ACE4E9A1F7}" srcOrd="0" destOrd="0" presId="urn:microsoft.com/office/officeart/2005/8/layout/hChevron3"/>
    <dgm:cxn modelId="{A6A152A3-79FD-48A7-A428-E4C77C4D987D}" srcId="{C327A49E-8680-44AC-B705-8F36B0E03D66}" destId="{D76DDF5F-3523-4125-A77B-63BC7442E5EB}" srcOrd="6" destOrd="0" parTransId="{A88AF52B-2841-4CB2-88EA-A40A048CB45F}" sibTransId="{3B9852BB-937D-4314-8599-1F687C830EE2}"/>
    <dgm:cxn modelId="{8B53D1B3-0B12-458A-8F6B-2CB9B5023835}" type="presOf" srcId="{9739C9EA-E157-49BE-BD6A-F6ECD7AD2940}" destId="{D6C0E7A2-F75F-43D7-AF0C-6B7CAEECCF1D}" srcOrd="0" destOrd="0" presId="urn:microsoft.com/office/officeart/2005/8/layout/hChevron3"/>
    <dgm:cxn modelId="{C8FAF6B3-6AE6-4816-BA57-84C7D333236C}" srcId="{C327A49E-8680-44AC-B705-8F36B0E03D66}" destId="{D1EBD0E1-AC5E-44B2-B993-53389082F281}" srcOrd="2" destOrd="0" parTransId="{A599DCAA-09AC-4138-95C8-E5E1623356C0}" sibTransId="{34041750-3FF4-483D-9AC5-CEBD80E383EE}"/>
    <dgm:cxn modelId="{9F8FF9BE-3DA9-4A5A-9B19-2BE6F7F650B9}" srcId="{C327A49E-8680-44AC-B705-8F36B0E03D66}" destId="{CFB78DA6-F1DB-4C7F-9C53-539E59757B77}" srcOrd="4" destOrd="0" parTransId="{29CA3DAB-A335-4976-84A6-DF8D12D82460}" sibTransId="{69E4F3AC-AEB5-498C-BF85-7808D4642FCB}"/>
    <dgm:cxn modelId="{A53A4BC3-5A13-4D64-A5BD-156C89CA4A6F}" type="presOf" srcId="{D1EBD0E1-AC5E-44B2-B993-53389082F281}" destId="{E6D6BB76-4E1E-4431-9404-080EF4ACE605}" srcOrd="0" destOrd="0" presId="urn:microsoft.com/office/officeart/2005/8/layout/hChevron3"/>
    <dgm:cxn modelId="{B5502FC5-725A-4D17-AC6C-C79D57C2BD7E}" srcId="{C327A49E-8680-44AC-B705-8F36B0E03D66}" destId="{9739C9EA-E157-49BE-BD6A-F6ECD7AD2940}" srcOrd="5" destOrd="0" parTransId="{077BED7A-03BE-4912-8623-5B0FBFE77F8B}" sibTransId="{9EDB17E1-6EDF-4493-94F5-E68754CB4E57}"/>
    <dgm:cxn modelId="{1A1C54CC-5DC4-441D-8B80-1CB9C17AFFEA}" type="presOf" srcId="{D76DDF5F-3523-4125-A77B-63BC7442E5EB}" destId="{C0BA9429-08B0-4D6E-9E4B-F387D8394329}" srcOrd="0" destOrd="0" presId="urn:microsoft.com/office/officeart/2005/8/layout/hChevron3"/>
    <dgm:cxn modelId="{ED2C3CEB-2875-45DF-831D-0423860B4342}" srcId="{C327A49E-8680-44AC-B705-8F36B0E03D66}" destId="{3D2C47F2-BB46-4FFA-88F1-DAB7F0EED35A}" srcOrd="3" destOrd="0" parTransId="{BC5862F5-3897-4D65-9CC3-96E968630A03}" sibTransId="{B9DA1FC1-BCE1-4A80-9CD8-048AA6DA8BF9}"/>
    <dgm:cxn modelId="{726775C6-57FE-4A54-90E2-36060F5DF220}" type="presParOf" srcId="{FD78906C-6E35-424C-8A49-61ACE4E9A1F7}" destId="{1FB8EDC2-BEC7-4F0C-A704-04909692A1E6}" srcOrd="0" destOrd="0" presId="urn:microsoft.com/office/officeart/2005/8/layout/hChevron3"/>
    <dgm:cxn modelId="{BD54FF29-D240-4A6E-8583-E4A56435B2F8}" type="presParOf" srcId="{FD78906C-6E35-424C-8A49-61ACE4E9A1F7}" destId="{E1839A26-B7F9-4B9C-98D9-990666549FBB}" srcOrd="1" destOrd="0" presId="urn:microsoft.com/office/officeart/2005/8/layout/hChevron3"/>
    <dgm:cxn modelId="{4A867769-45E3-4CD4-B1B3-EEC8EA69040B}" type="presParOf" srcId="{FD78906C-6E35-424C-8A49-61ACE4E9A1F7}" destId="{82E88F13-A35C-4E2D-A3D9-55AA80928381}" srcOrd="2" destOrd="0" presId="urn:microsoft.com/office/officeart/2005/8/layout/hChevron3"/>
    <dgm:cxn modelId="{428FB190-5FE6-4383-B86D-141F0C7BDA1B}" type="presParOf" srcId="{FD78906C-6E35-424C-8A49-61ACE4E9A1F7}" destId="{9CFBFC13-3A50-41AB-9E14-F7D3BAF3FC64}" srcOrd="3" destOrd="0" presId="urn:microsoft.com/office/officeart/2005/8/layout/hChevron3"/>
    <dgm:cxn modelId="{79DD05A2-CF48-480C-85B1-786E70232C29}" type="presParOf" srcId="{FD78906C-6E35-424C-8A49-61ACE4E9A1F7}" destId="{E6D6BB76-4E1E-4431-9404-080EF4ACE605}" srcOrd="4" destOrd="0" presId="urn:microsoft.com/office/officeart/2005/8/layout/hChevron3"/>
    <dgm:cxn modelId="{A6F4E82D-7EE7-40DF-A1FA-39F164C575BA}" type="presParOf" srcId="{FD78906C-6E35-424C-8A49-61ACE4E9A1F7}" destId="{2F8D40BA-82B5-422D-B6E4-74900BA25BD3}" srcOrd="5" destOrd="0" presId="urn:microsoft.com/office/officeart/2005/8/layout/hChevron3"/>
    <dgm:cxn modelId="{4970EC34-9814-48A2-83D1-E6DEDD4D0FBE}" type="presParOf" srcId="{FD78906C-6E35-424C-8A49-61ACE4E9A1F7}" destId="{7DE2D800-73BC-4F2E-AC72-716BDE77120E}" srcOrd="6" destOrd="0" presId="urn:microsoft.com/office/officeart/2005/8/layout/hChevron3"/>
    <dgm:cxn modelId="{C6AE393B-A321-4E89-A22C-690C988B66A3}" type="presParOf" srcId="{FD78906C-6E35-424C-8A49-61ACE4E9A1F7}" destId="{1C72C9A2-362F-42AC-ABA7-83BF5E990F2D}" srcOrd="7" destOrd="0" presId="urn:microsoft.com/office/officeart/2005/8/layout/hChevron3"/>
    <dgm:cxn modelId="{8948E8B8-657F-4909-BD84-AAA273297522}" type="presParOf" srcId="{FD78906C-6E35-424C-8A49-61ACE4E9A1F7}" destId="{6A1B64F0-D169-4158-9950-F2B810BB11C9}" srcOrd="8" destOrd="0" presId="urn:microsoft.com/office/officeart/2005/8/layout/hChevron3"/>
    <dgm:cxn modelId="{8AB966FD-294F-4CC2-BE88-8D43535AA490}" type="presParOf" srcId="{FD78906C-6E35-424C-8A49-61ACE4E9A1F7}" destId="{E2F05711-97C2-4D6D-BEC8-B0A86EE487D8}" srcOrd="9" destOrd="0" presId="urn:microsoft.com/office/officeart/2005/8/layout/hChevron3"/>
    <dgm:cxn modelId="{0BD98FA2-0F98-4373-9C14-5F1B34D132C7}" type="presParOf" srcId="{FD78906C-6E35-424C-8A49-61ACE4E9A1F7}" destId="{D6C0E7A2-F75F-43D7-AF0C-6B7CAEECCF1D}" srcOrd="10" destOrd="0" presId="urn:microsoft.com/office/officeart/2005/8/layout/hChevron3"/>
    <dgm:cxn modelId="{EC0C2A1B-62B2-43A2-8464-3533E8D2B2CF}" type="presParOf" srcId="{FD78906C-6E35-424C-8A49-61ACE4E9A1F7}" destId="{871F5A49-7E73-4064-A298-046B8AB7DF4E}" srcOrd="11" destOrd="0" presId="urn:microsoft.com/office/officeart/2005/8/layout/hChevron3"/>
    <dgm:cxn modelId="{65860537-E2BB-4E31-831E-BCB35C449020}" type="presParOf" srcId="{FD78906C-6E35-424C-8A49-61ACE4E9A1F7}" destId="{C0BA9429-08B0-4D6E-9E4B-F387D8394329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2DF4D6-D49C-4E3E-9D8B-862C9F6773DE}">
      <dsp:nvSpPr>
        <dsp:cNvPr id="0" name=""/>
        <dsp:cNvSpPr/>
      </dsp:nvSpPr>
      <dsp:spPr>
        <a:xfrm>
          <a:off x="770" y="0"/>
          <a:ext cx="2124527" cy="342722"/>
        </a:xfrm>
        <a:prstGeom prst="homePlate">
          <a:avLst/>
        </a:prstGeom>
        <a:solidFill>
          <a:srgbClr val="4472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    Introduction</a:t>
          </a:r>
          <a:endParaRPr lang="en-CA" sz="1700" kern="1200"/>
        </a:p>
      </dsp:txBody>
      <dsp:txXfrm>
        <a:off x="770" y="0"/>
        <a:ext cx="2038847" cy="342722"/>
      </dsp:txXfrm>
    </dsp:sp>
    <dsp:sp modelId="{AB656EA8-0934-4ED5-A81E-F475084C9778}">
      <dsp:nvSpPr>
        <dsp:cNvPr id="0" name=""/>
        <dsp:cNvSpPr/>
      </dsp:nvSpPr>
      <dsp:spPr>
        <a:xfrm>
          <a:off x="1700392" y="0"/>
          <a:ext cx="3705452" cy="342722"/>
        </a:xfrm>
        <a:prstGeom prst="chevron">
          <a:avLst/>
        </a:prstGeom>
        <a:solidFill>
          <a:srgbClr val="4472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  Hypothesis and specific aims</a:t>
          </a:r>
          <a:endParaRPr lang="en-CA" sz="1700" kern="1200"/>
        </a:p>
      </dsp:txBody>
      <dsp:txXfrm>
        <a:off x="1871753" y="0"/>
        <a:ext cx="3362730" cy="342722"/>
      </dsp:txXfrm>
    </dsp:sp>
    <dsp:sp modelId="{CD53A6F7-7FC1-46B2-A237-6739C65A84EE}">
      <dsp:nvSpPr>
        <dsp:cNvPr id="0" name=""/>
        <dsp:cNvSpPr/>
      </dsp:nvSpPr>
      <dsp:spPr>
        <a:xfrm>
          <a:off x="4980939" y="0"/>
          <a:ext cx="1596200" cy="342722"/>
        </a:xfrm>
        <a:prstGeom prst="chevron">
          <a:avLst/>
        </a:prstGeom>
        <a:solidFill>
          <a:srgbClr val="4472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   Aim 1 </a:t>
          </a:r>
          <a:endParaRPr lang="en-CA" sz="1700" kern="1200"/>
        </a:p>
      </dsp:txBody>
      <dsp:txXfrm>
        <a:off x="5152300" y="0"/>
        <a:ext cx="1253478" cy="342722"/>
      </dsp:txXfrm>
    </dsp:sp>
    <dsp:sp modelId="{CACA27D0-2F02-4FF3-9ED3-1B2559E4CB81}">
      <dsp:nvSpPr>
        <dsp:cNvPr id="0" name=""/>
        <dsp:cNvSpPr/>
      </dsp:nvSpPr>
      <dsp:spPr>
        <a:xfrm>
          <a:off x="6152234" y="0"/>
          <a:ext cx="1596200" cy="342722"/>
        </a:xfrm>
        <a:prstGeom prst="chevron">
          <a:avLst/>
        </a:prstGeom>
        <a:solidFill>
          <a:srgbClr val="8FAAD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   Aim 2</a:t>
          </a:r>
          <a:endParaRPr lang="en-CA" sz="1700" kern="1200"/>
        </a:p>
      </dsp:txBody>
      <dsp:txXfrm>
        <a:off x="6323595" y="0"/>
        <a:ext cx="1253478" cy="342722"/>
      </dsp:txXfrm>
    </dsp:sp>
    <dsp:sp modelId="{DDB619E9-DE75-4610-947D-2760D5859D53}">
      <dsp:nvSpPr>
        <dsp:cNvPr id="0" name=""/>
        <dsp:cNvSpPr/>
      </dsp:nvSpPr>
      <dsp:spPr>
        <a:xfrm>
          <a:off x="7323528" y="0"/>
          <a:ext cx="1596200" cy="342722"/>
        </a:xfrm>
        <a:prstGeom prst="chevron">
          <a:avLst/>
        </a:prstGeom>
        <a:solidFill>
          <a:srgbClr val="4472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   Aim 3</a:t>
          </a:r>
          <a:endParaRPr lang="en-CA" sz="1700" kern="1200"/>
        </a:p>
      </dsp:txBody>
      <dsp:txXfrm>
        <a:off x="7494889" y="0"/>
        <a:ext cx="1253478" cy="342722"/>
      </dsp:txXfrm>
    </dsp:sp>
    <dsp:sp modelId="{79B0F5C2-E58A-467B-94E6-9D9468D4028E}">
      <dsp:nvSpPr>
        <dsp:cNvPr id="0" name=""/>
        <dsp:cNvSpPr/>
      </dsp:nvSpPr>
      <dsp:spPr>
        <a:xfrm>
          <a:off x="8494823" y="0"/>
          <a:ext cx="1596200" cy="342722"/>
        </a:xfrm>
        <a:prstGeom prst="chevron">
          <a:avLst/>
        </a:prstGeom>
        <a:solidFill>
          <a:srgbClr val="4472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   Aim 4</a:t>
          </a:r>
          <a:endParaRPr lang="en-CA" sz="1700" kern="1200"/>
        </a:p>
      </dsp:txBody>
      <dsp:txXfrm>
        <a:off x="8666184" y="0"/>
        <a:ext cx="1253478" cy="342722"/>
      </dsp:txXfrm>
    </dsp:sp>
    <dsp:sp modelId="{E7A8A028-9651-4EAF-8679-4452975E2D30}">
      <dsp:nvSpPr>
        <dsp:cNvPr id="0" name=""/>
        <dsp:cNvSpPr/>
      </dsp:nvSpPr>
      <dsp:spPr>
        <a:xfrm>
          <a:off x="9666117" y="0"/>
          <a:ext cx="2124527" cy="34272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       Summary</a:t>
          </a:r>
          <a:endParaRPr lang="en-CA" sz="1700" kern="1200"/>
        </a:p>
      </dsp:txBody>
      <dsp:txXfrm>
        <a:off x="9837478" y="0"/>
        <a:ext cx="1781805" cy="34272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B8EDC2-BEC7-4F0C-A704-04909692A1E6}">
      <dsp:nvSpPr>
        <dsp:cNvPr id="0" name=""/>
        <dsp:cNvSpPr/>
      </dsp:nvSpPr>
      <dsp:spPr>
        <a:xfrm>
          <a:off x="3676" y="0"/>
          <a:ext cx="2142887" cy="363482"/>
        </a:xfrm>
        <a:prstGeom prst="homePlate">
          <a:avLst/>
        </a:prstGeom>
        <a:solidFill>
          <a:srgbClr val="4472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    Introduction</a:t>
          </a:r>
          <a:endParaRPr lang="en-CA" sz="1600" kern="1200"/>
        </a:p>
      </dsp:txBody>
      <dsp:txXfrm>
        <a:off x="3676" y="0"/>
        <a:ext cx="2052017" cy="363482"/>
      </dsp:txXfrm>
    </dsp:sp>
    <dsp:sp modelId="{82E88F13-A35C-4E2D-A3D9-55AA80928381}">
      <dsp:nvSpPr>
        <dsp:cNvPr id="0" name=""/>
        <dsp:cNvSpPr/>
      </dsp:nvSpPr>
      <dsp:spPr>
        <a:xfrm>
          <a:off x="1439457" y="0"/>
          <a:ext cx="2422265" cy="3634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  Key questions</a:t>
          </a:r>
          <a:endParaRPr lang="en-CA" sz="1600" kern="1200"/>
        </a:p>
      </dsp:txBody>
      <dsp:txXfrm>
        <a:off x="1621198" y="0"/>
        <a:ext cx="2058783" cy="363482"/>
      </dsp:txXfrm>
    </dsp:sp>
    <dsp:sp modelId="{E6D6BB76-4E1E-4431-9404-080EF4ACE605}">
      <dsp:nvSpPr>
        <dsp:cNvPr id="0" name=""/>
        <dsp:cNvSpPr/>
      </dsp:nvSpPr>
      <dsp:spPr>
        <a:xfrm>
          <a:off x="3154616" y="0"/>
          <a:ext cx="2087556" cy="363482"/>
        </a:xfrm>
        <a:prstGeom prst="chevron">
          <a:avLst/>
        </a:prstGeom>
        <a:solidFill>
          <a:srgbClr val="4472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Background  </a:t>
          </a:r>
          <a:endParaRPr lang="en-CA" sz="1600" kern="1200"/>
        </a:p>
      </dsp:txBody>
      <dsp:txXfrm>
        <a:off x="3336357" y="0"/>
        <a:ext cx="1724074" cy="363482"/>
      </dsp:txXfrm>
    </dsp:sp>
    <dsp:sp modelId="{7DE2D800-73BC-4F2E-AC72-716BDE77120E}">
      <dsp:nvSpPr>
        <dsp:cNvPr id="0" name=""/>
        <dsp:cNvSpPr/>
      </dsp:nvSpPr>
      <dsp:spPr>
        <a:xfrm>
          <a:off x="4535066" y="0"/>
          <a:ext cx="2118492" cy="3634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  Hypotheses</a:t>
          </a:r>
          <a:endParaRPr lang="en-CA" sz="1600" kern="1200"/>
        </a:p>
      </dsp:txBody>
      <dsp:txXfrm>
        <a:off x="4716807" y="0"/>
        <a:ext cx="1755010" cy="363482"/>
      </dsp:txXfrm>
    </dsp:sp>
    <dsp:sp modelId="{6A1B64F0-D169-4158-9950-F2B810BB11C9}">
      <dsp:nvSpPr>
        <dsp:cNvPr id="0" name=""/>
        <dsp:cNvSpPr/>
      </dsp:nvSpPr>
      <dsp:spPr>
        <a:xfrm>
          <a:off x="5946452" y="0"/>
          <a:ext cx="2289329" cy="363482"/>
        </a:xfrm>
        <a:prstGeom prst="chevron">
          <a:avLst/>
        </a:prstGeom>
        <a:solidFill>
          <a:srgbClr val="4472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 Methodology  </a:t>
          </a:r>
          <a:endParaRPr lang="en-CA" sz="1600" kern="1200"/>
        </a:p>
      </dsp:txBody>
      <dsp:txXfrm>
        <a:off x="6128193" y="0"/>
        <a:ext cx="1925847" cy="363482"/>
      </dsp:txXfrm>
    </dsp:sp>
    <dsp:sp modelId="{D6C0E7A2-F75F-43D7-AF0C-6B7CAEECCF1D}">
      <dsp:nvSpPr>
        <dsp:cNvPr id="0" name=""/>
        <dsp:cNvSpPr/>
      </dsp:nvSpPr>
      <dsp:spPr>
        <a:xfrm>
          <a:off x="7528674" y="0"/>
          <a:ext cx="2726286" cy="363482"/>
        </a:xfrm>
        <a:prstGeom prst="chevron">
          <a:avLst/>
        </a:prstGeom>
        <a:solidFill>
          <a:srgbClr val="4472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Results &amp; Discussion</a:t>
          </a:r>
          <a:endParaRPr lang="en-CA" sz="1600" kern="1200"/>
        </a:p>
      </dsp:txBody>
      <dsp:txXfrm>
        <a:off x="7710415" y="0"/>
        <a:ext cx="2362804" cy="363482"/>
      </dsp:txXfrm>
    </dsp:sp>
    <dsp:sp modelId="{C0BA9429-08B0-4D6E-9E4B-F387D8394329}">
      <dsp:nvSpPr>
        <dsp:cNvPr id="0" name=""/>
        <dsp:cNvSpPr/>
      </dsp:nvSpPr>
      <dsp:spPr>
        <a:xfrm>
          <a:off x="9547854" y="0"/>
          <a:ext cx="2033710" cy="363482"/>
        </a:xfrm>
        <a:prstGeom prst="chevron">
          <a:avLst/>
        </a:prstGeom>
        <a:solidFill>
          <a:srgbClr val="8FAAD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       Next steps</a:t>
          </a:r>
          <a:endParaRPr lang="en-CA" sz="1600" kern="1200"/>
        </a:p>
      </dsp:txBody>
      <dsp:txXfrm>
        <a:off x="9729595" y="0"/>
        <a:ext cx="1670228" cy="363482"/>
      </dsp:txXfrm>
    </dsp:sp>
  </dsp:spTree>
</dsp:drawing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_rels/notes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_rels/notesMaster100.xml.rels><?xml version="1.0" encoding="UTF-8" standalone="yes"?>
<Relationships xmlns="http://schemas.openxmlformats.org/package/2006/relationships"><Relationship Id="rId1" Type="http://schemas.openxmlformats.org/officeDocument/2006/relationships/theme" Target="../theme/theme50.xml"/></Relationships>
</file>

<file path=ppt/notesMasters/_rels/notesMaster1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1D436-9257-4335-991A-7811BA3C844C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968AF-816A-4AF5-A46B-4CBC6F848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06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10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297942-C8F5-45AA-8199-8A04D8F35E13}" type="datetimeFigureOut">
              <a:rPr lang="fr-CA" smtClean="0"/>
              <a:t>2021-12-02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2DA97-B6A7-4C56-A1E4-AAF1253C5D1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0572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100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06A1BE-61CA-492D-8FE9-753E923195CC}" type="datetimeFigureOut">
              <a:rPr lang="fr-CA" smtClean="0"/>
              <a:t>2022-10-26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773EF-A9F8-4F88-A145-3FFA79DBBDEB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3933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1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D7EEB-3E4E-44AC-9697-21E266C23AAC}" type="datetimeFigureOut">
              <a:rPr lang="en-CA" smtClean="0"/>
              <a:t>2021-08-17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6A348-BD47-4856-B6EC-2AA04394FD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6878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0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0.xml"/><Relationship Id="rId1" Type="http://schemas.openxmlformats.org/officeDocument/2006/relationships/notesMaster" Target="../notesMasters/notesMaster100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0.xml"/><Relationship Id="rId1" Type="http://schemas.openxmlformats.org/officeDocument/2006/relationships/notesMaster" Target="../notesMasters/notesMaster10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Plot C shows that accurate separation between tumour and surrounding tissue best with theta not k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468576-17F0-439E-8DEB-EFD8570BAA3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619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CA">
                    <a:sym typeface="Wingdings" panose="05000000000000000000" pitchFamily="2" charset="2"/>
                  </a:rPr>
                  <a:t> asymptotically (with</a:t>
                </a:r>
                <a:r>
                  <a:rPr lang="en-CA" baseline="0">
                    <a:sym typeface="Wingdings" panose="05000000000000000000" pitchFamily="2" charset="2"/>
                  </a:rPr>
                  <a:t> probability of convergence 1)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baseline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𝑡h𝑟𝑒𝑠</m:t>
                        </m:r>
                      </m:sub>
                    </m:sSub>
                  </m:oMath>
                </a14:m>
                <a:r>
                  <a:rPr lang="en-CA"/>
                  <a:t> is the</a:t>
                </a:r>
                <a:r>
                  <a:rPr lang="en-CA" baseline="0"/>
                  <a:t> value of decorrelation vs </a:t>
                </a:r>
                <a:r>
                  <a:rPr lang="en-CA" baseline="0" err="1"/>
                  <a:t>iSNR</a:t>
                </a:r>
                <a:r>
                  <a:rPr lang="en-CA" baseline="0"/>
                  <a:t> considered to be threshold between vessel and non-vessel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b="0" i="1" baseline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b="0" i="1" baseline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𝑡h𝑟𝑒𝑠</m:t>
                        </m:r>
                      </m:sub>
                    </m:sSub>
                  </m:oMath>
                </a14:m>
                <a:r>
                  <a:rPr lang="en-CA" baseline="0"/>
                  <a:t> is the slope fit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baseline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baseline="0"/>
                  <a:t>Need small enough VOI to be locally adaptive but also large enough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/>
              </a:p>
              <a:p>
                <a:endParaRPr lang="en-CA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𝑎.𝑠.</a:t>
                </a:r>
                <a:r>
                  <a:rPr lang="en-CA">
                    <a:sym typeface="Wingdings" panose="05000000000000000000" pitchFamily="2" charset="2"/>
                  </a:rPr>
                  <a:t> asymptotically (with</a:t>
                </a:r>
                <a:r>
                  <a:rPr lang="en-CA" baseline="0">
                    <a:sym typeface="Wingdings" panose="05000000000000000000" pitchFamily="2" charset="2"/>
                  </a:rPr>
                  <a:t> probability of convergence 1)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baseline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i="0" dirty="0">
                    <a:latin typeface="Cambria Math" panose="02040503050406030204" pitchFamily="18" charset="0"/>
                  </a:rPr>
                  <a:t>𝐷</a:t>
                </a:r>
                <a:r>
                  <a:rPr lang="en-US" b="0" i="0" dirty="0">
                    <a:latin typeface="Cambria Math" panose="02040503050406030204" pitchFamily="18" charset="0"/>
                  </a:rPr>
                  <a:t>_</a:t>
                </a:r>
                <a:r>
                  <a:rPr lang="en-US" i="0" dirty="0">
                    <a:latin typeface="Cambria Math" panose="02040503050406030204" pitchFamily="18" charset="0"/>
                  </a:rPr>
                  <a:t>𝑡ℎ𝑟𝑒𝑠</a:t>
                </a:r>
                <a:r>
                  <a:rPr lang="en-CA"/>
                  <a:t> is the</a:t>
                </a:r>
                <a:r>
                  <a:rPr lang="en-CA" baseline="0"/>
                  <a:t> value of decorrelation vs </a:t>
                </a:r>
                <a:r>
                  <a:rPr lang="en-CA" baseline="0" err="1"/>
                  <a:t>iSNR</a:t>
                </a:r>
                <a:r>
                  <a:rPr lang="en-CA" baseline="0"/>
                  <a:t> considered to be threshold between vessel and non-vessel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b="0" i="1" baseline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b="0" i="1" baseline="0">
                    <a:latin typeface="Cambria Math" panose="02040503050406030204" pitchFamily="18" charset="0"/>
                  </a:rPr>
                  <a:t> </a:t>
                </a:r>
                <a:r>
                  <a:rPr lang="el-GR" i="0" dirty="0">
                    <a:latin typeface="Cambria Math" panose="02040503050406030204" pitchFamily="18" charset="0"/>
                  </a:rPr>
                  <a:t>𝛼</a:t>
                </a:r>
                <a:r>
                  <a:rPr lang="en-US" b="0" i="0" dirty="0">
                    <a:latin typeface="Cambria Math" panose="02040503050406030204" pitchFamily="18" charset="0"/>
                  </a:rPr>
                  <a:t>_𝑡ℎ𝑟𝑒𝑠</a:t>
                </a:r>
                <a:r>
                  <a:rPr lang="en-CA" baseline="0"/>
                  <a:t> is the slope fit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baseline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baseline="0"/>
                  <a:t>Need small enough VOI to be locally adaptive but also large enough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/>
              </a:p>
              <a:p>
                <a:endParaRPr lang="en-CA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468576-17F0-439E-8DEB-EFD8570BAA3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20649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With </a:t>
            </a:r>
            <a:r>
              <a:rPr lang="en-US" err="1"/>
              <a:t>rescalling</a:t>
            </a:r>
            <a:r>
              <a:rPr lang="en-US"/>
              <a:t>,  Frame of </a:t>
            </a:r>
            <a:r>
              <a:rPr lang="en-US" err="1"/>
              <a:t>decorthreshold</a:t>
            </a:r>
            <a:r>
              <a:rPr lang="en-US"/>
              <a:t> related through cot of angle * </a:t>
            </a:r>
            <a:r>
              <a:rPr lang="en-US" err="1"/>
              <a:t>iSNR</a:t>
            </a:r>
            <a:r>
              <a:rPr lang="en-US"/>
              <a:t> value at each voxel</a:t>
            </a:r>
          </a:p>
          <a:p>
            <a:r>
              <a:rPr lang="en-US"/>
              <a:t>D3D obtains threshold from Frame of </a:t>
            </a:r>
            <a:r>
              <a:rPr lang="en-US" err="1"/>
              <a:t>decorthreshold</a:t>
            </a:r>
            <a:r>
              <a:rPr lang="en-US"/>
              <a:t>  to give vessels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348-BD47-4856-B6EC-2AA04394FDCE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6549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complex differential 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96A348-BD47-4856-B6EC-2AA04394FDC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97713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With </a:t>
            </a:r>
            <a:r>
              <a:rPr lang="en-US" err="1"/>
              <a:t>rescalling</a:t>
            </a:r>
            <a:r>
              <a:rPr lang="en-US"/>
              <a:t>,  Frame of </a:t>
            </a:r>
            <a:r>
              <a:rPr lang="en-US" err="1"/>
              <a:t>decorthreshold</a:t>
            </a:r>
            <a:r>
              <a:rPr lang="en-US"/>
              <a:t> related through cot of angle * </a:t>
            </a:r>
            <a:r>
              <a:rPr lang="en-US" err="1"/>
              <a:t>iSNR</a:t>
            </a:r>
            <a:r>
              <a:rPr lang="en-US"/>
              <a:t> value at each voxel</a:t>
            </a:r>
          </a:p>
          <a:p>
            <a:r>
              <a:rPr lang="en-US"/>
              <a:t>D3D obtains threshold from Frame of </a:t>
            </a:r>
            <a:r>
              <a:rPr lang="en-US" err="1"/>
              <a:t>decorthreshold</a:t>
            </a:r>
            <a:r>
              <a:rPr lang="en-US"/>
              <a:t>  to give vessels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6A348-BD47-4856-B6EC-2AA04394FDCE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0056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complex differential 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96A348-BD47-4856-B6EC-2AA04394FDC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0715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iSNR</a:t>
            </a:r>
            <a:r>
              <a:rPr lang="en-US"/>
              <a:t> was never high enough such that with different alpha will necessarily ever have threshold of D higher then D computed at given voxel even when take median to rescale alpha range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96A348-BD47-4856-B6EC-2AA04394FDC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593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With </a:t>
            </a:r>
            <a:r>
              <a:rPr lang="en-US" err="1"/>
              <a:t>rescalling</a:t>
            </a:r>
            <a:r>
              <a:rPr lang="en-US"/>
              <a:t>,  Frame of </a:t>
            </a:r>
            <a:r>
              <a:rPr lang="en-US" err="1"/>
              <a:t>decorthreshold</a:t>
            </a:r>
            <a:r>
              <a:rPr lang="en-US"/>
              <a:t> related through cot of angle * </a:t>
            </a:r>
            <a:r>
              <a:rPr lang="en-US" err="1"/>
              <a:t>iSNR</a:t>
            </a:r>
            <a:r>
              <a:rPr lang="en-US"/>
              <a:t> value at each voxel</a:t>
            </a:r>
          </a:p>
          <a:p>
            <a:r>
              <a:rPr lang="en-US"/>
              <a:t>D3D obtains threshold from Frame of </a:t>
            </a:r>
            <a:r>
              <a:rPr lang="en-US" err="1"/>
              <a:t>decorthreshold</a:t>
            </a:r>
            <a:r>
              <a:rPr lang="en-US"/>
              <a:t>  to give vessels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96A348-BD47-4856-B6EC-2AA04394FDC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549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With </a:t>
            </a:r>
            <a:r>
              <a:rPr lang="en-US" err="1"/>
              <a:t>rescalling</a:t>
            </a:r>
            <a:r>
              <a:rPr lang="en-US"/>
              <a:t>,  Frame of </a:t>
            </a:r>
            <a:r>
              <a:rPr lang="en-US" err="1"/>
              <a:t>decorthreshold</a:t>
            </a:r>
            <a:r>
              <a:rPr lang="en-US"/>
              <a:t> related through cot of angle * </a:t>
            </a:r>
            <a:r>
              <a:rPr lang="en-US" err="1"/>
              <a:t>iSNR</a:t>
            </a:r>
            <a:r>
              <a:rPr lang="en-US"/>
              <a:t> value at each voxel</a:t>
            </a:r>
          </a:p>
          <a:p>
            <a:r>
              <a:rPr lang="en-US"/>
              <a:t>D3D obtains threshold from Frame of </a:t>
            </a:r>
            <a:r>
              <a:rPr lang="en-US" err="1"/>
              <a:t>decorthreshold</a:t>
            </a:r>
            <a:r>
              <a:rPr lang="en-US"/>
              <a:t>  to give vessels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96A348-BD47-4856-B6EC-2AA04394FDC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0056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468576-17F0-439E-8DEB-EFD8570BAA3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555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Plot C shows that accurate separation between tumour and surrounding tissue best with theta not k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468576-17F0-439E-8DEB-EFD8570BAA3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619789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F773EF-A9F8-4F88-A145-3FFA79DBBDEB}" type="slidenum">
              <a:rPr lang="fr-CA" smtClean="0"/>
              <a:t>73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56852407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468576-17F0-439E-8DEB-EFD8570BAA3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852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avoid guessing attenuation coefficient by using some value per A-scan– based on known intensity at surface vs intensity at depth and fitting a </a:t>
            </a:r>
            <a:r>
              <a:rPr lang="en-US" err="1"/>
              <a:t>mu_net</a:t>
            </a:r>
            <a:r>
              <a:rPr lang="en-US"/>
              <a:t> for the given A-scan</a:t>
            </a:r>
          </a:p>
          <a:p>
            <a:endParaRPr lang="en-US"/>
          </a:p>
          <a:p>
            <a:r>
              <a:rPr lang="en-US"/>
              <a:t>Small motion such as animal heartbeat can cause artifacts in svOCT images. These artifacts </a:t>
            </a:r>
          </a:p>
          <a:p>
            <a:r>
              <a:rPr lang="en-US"/>
              <a:t>often manifest as thin, single-pixel-width lines in the B-scan (y) direction. In the x-z plane, they </a:t>
            </a:r>
          </a:p>
          <a:p>
            <a:r>
              <a:rPr lang="en-US"/>
              <a:t>appear as bright pixels in dark regions (salt noise). These artifacts were eliminated by applying </a:t>
            </a:r>
          </a:p>
          <a:p>
            <a:r>
              <a:rPr lang="en-US"/>
              <a:t>morphological opening followed by morphological closing in each B-scan in the x-z direction</a:t>
            </a:r>
          </a:p>
          <a:p>
            <a:endParaRPr lang="en-US"/>
          </a:p>
          <a:p>
            <a:r>
              <a:rPr lang="en-US"/>
              <a:t>Morphological operators compare each pixel to the surrounding pixels in the </a:t>
            </a:r>
          </a:p>
          <a:p>
            <a:r>
              <a:rPr lang="en-US" err="1"/>
              <a:t>neighbourhood</a:t>
            </a:r>
            <a:r>
              <a:rPr lang="en-US"/>
              <a:t>, where the </a:t>
            </a:r>
            <a:r>
              <a:rPr lang="en-US" err="1"/>
              <a:t>neighbourhood</a:t>
            </a:r>
            <a:r>
              <a:rPr lang="en-US"/>
              <a:t> is defined by the size and shape of a structuring element. </a:t>
            </a:r>
          </a:p>
          <a:p>
            <a:r>
              <a:rPr lang="en-US"/>
              <a:t>A 2D circular structuring element with a radius of one pixel was used under the assumption that </a:t>
            </a:r>
          </a:p>
          <a:p>
            <a:r>
              <a:rPr lang="en-US"/>
              <a:t>most vessels have approximately circular cross sections. Morphological opening consists of </a:t>
            </a:r>
          </a:p>
          <a:p>
            <a:r>
              <a:rPr lang="en-US"/>
              <a:t>erosion (reduction of boundaries of regions of foreground pixels) followed by dilation </a:t>
            </a:r>
          </a:p>
          <a:p>
            <a:r>
              <a:rPr lang="en-US"/>
              <a:t>(enlargement of boundaries of foreground pixels). This effect of this filter is the removal ‘salt’ </a:t>
            </a:r>
          </a:p>
          <a:p>
            <a:r>
              <a:rPr lang="en-US"/>
              <a:t>noise smaller than the radius of the structuring element, i.e. single bright pixel regions in </a:t>
            </a:r>
          </a:p>
          <a:p>
            <a:r>
              <a:rPr lang="en-US"/>
              <a:t>background areas, such as the motion artifacts described above. Closing is the complement of </a:t>
            </a:r>
          </a:p>
          <a:p>
            <a:r>
              <a:rPr lang="en-US"/>
              <a:t>opening (dilation followed by erosion) and is used to eliminate ‘pepper’ noise, for example small </a:t>
            </a:r>
          </a:p>
          <a:p>
            <a:r>
              <a:rPr lang="en-US"/>
              <a:t>dark pixel regions within a vessel [52]. The use of a disk-shaped structuring element also reduced </a:t>
            </a:r>
          </a:p>
          <a:p>
            <a:r>
              <a:rPr lang="en-US"/>
              <a:t>some vessel surface irregularities and made the vascular cross sections more circular. A</a:t>
            </a:r>
          </a:p>
          <a:p>
            <a:endParaRPr lang="en-US"/>
          </a:p>
          <a:p>
            <a:r>
              <a:rPr lang="en-US" err="1"/>
              <a:t>Upscalling</a:t>
            </a:r>
            <a:r>
              <a:rPr lang="en-US"/>
              <a:t> to allow for </a:t>
            </a:r>
            <a:r>
              <a:rPr lang="en-US" err="1"/>
              <a:t>deshadowing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468576-17F0-439E-8DEB-EFD8570BAA3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8426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68576-17F0-439E-8DEB-EFD8570BAA35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0555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CA">
                    <a:sym typeface="Wingdings" panose="05000000000000000000" pitchFamily="2" charset="2"/>
                  </a:rPr>
                  <a:t> asymptotically (with</a:t>
                </a:r>
                <a:r>
                  <a:rPr lang="en-CA" baseline="0">
                    <a:sym typeface="Wingdings" panose="05000000000000000000" pitchFamily="2" charset="2"/>
                  </a:rPr>
                  <a:t> probability of convergence 1)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baseline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𝑡h𝑟𝑒𝑠</m:t>
                        </m:r>
                      </m:sub>
                    </m:sSub>
                  </m:oMath>
                </a14:m>
                <a:r>
                  <a:rPr lang="en-CA"/>
                  <a:t> is the</a:t>
                </a:r>
                <a:r>
                  <a:rPr lang="en-CA" baseline="0"/>
                  <a:t> value of decorrelation vs </a:t>
                </a:r>
                <a:r>
                  <a:rPr lang="en-CA" baseline="0" err="1"/>
                  <a:t>iSNR</a:t>
                </a:r>
                <a:r>
                  <a:rPr lang="en-CA" baseline="0"/>
                  <a:t> considered to be threshold between vessel and non-vessel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b="0" i="1" baseline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b="0" i="1" baseline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𝑡h𝑟𝑒𝑠</m:t>
                        </m:r>
                      </m:sub>
                    </m:sSub>
                  </m:oMath>
                </a14:m>
                <a:r>
                  <a:rPr lang="en-CA" baseline="0"/>
                  <a:t> is the slope fit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baseline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baseline="0"/>
                  <a:t>Need small enough VOI to be locally adaptive but also large enough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/>
              </a:p>
              <a:p>
                <a:endParaRPr lang="en-CA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𝑎.𝑠.</a:t>
                </a:r>
                <a:r>
                  <a:rPr lang="en-CA">
                    <a:sym typeface="Wingdings" panose="05000000000000000000" pitchFamily="2" charset="2"/>
                  </a:rPr>
                  <a:t> asymptotically (with</a:t>
                </a:r>
                <a:r>
                  <a:rPr lang="en-CA" baseline="0">
                    <a:sym typeface="Wingdings" panose="05000000000000000000" pitchFamily="2" charset="2"/>
                  </a:rPr>
                  <a:t> probability of convergence 1)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baseline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i="0" dirty="0">
                    <a:latin typeface="Cambria Math" panose="02040503050406030204" pitchFamily="18" charset="0"/>
                  </a:rPr>
                  <a:t>𝐷</a:t>
                </a:r>
                <a:r>
                  <a:rPr lang="en-US" b="0" i="0" dirty="0">
                    <a:latin typeface="Cambria Math" panose="02040503050406030204" pitchFamily="18" charset="0"/>
                  </a:rPr>
                  <a:t>_</a:t>
                </a:r>
                <a:r>
                  <a:rPr lang="en-US" i="0" dirty="0">
                    <a:latin typeface="Cambria Math" panose="02040503050406030204" pitchFamily="18" charset="0"/>
                  </a:rPr>
                  <a:t>𝑡ℎ𝑟𝑒𝑠</a:t>
                </a:r>
                <a:r>
                  <a:rPr lang="en-CA"/>
                  <a:t> is the</a:t>
                </a:r>
                <a:r>
                  <a:rPr lang="en-CA" baseline="0"/>
                  <a:t> value of decorrelation vs </a:t>
                </a:r>
                <a:r>
                  <a:rPr lang="en-CA" baseline="0" err="1"/>
                  <a:t>iSNR</a:t>
                </a:r>
                <a:r>
                  <a:rPr lang="en-CA" baseline="0"/>
                  <a:t> considered to be threshold between vessel and non-vessel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b="0" i="1" baseline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b="0" i="1" baseline="0">
                    <a:latin typeface="Cambria Math" panose="02040503050406030204" pitchFamily="18" charset="0"/>
                  </a:rPr>
                  <a:t> </a:t>
                </a:r>
                <a:r>
                  <a:rPr lang="el-GR" i="0" dirty="0">
                    <a:latin typeface="Cambria Math" panose="02040503050406030204" pitchFamily="18" charset="0"/>
                  </a:rPr>
                  <a:t>𝛼</a:t>
                </a:r>
                <a:r>
                  <a:rPr lang="en-US" b="0" i="0" dirty="0">
                    <a:latin typeface="Cambria Math" panose="02040503050406030204" pitchFamily="18" charset="0"/>
                  </a:rPr>
                  <a:t>_𝑡ℎ𝑟𝑒𝑠</a:t>
                </a:r>
                <a:r>
                  <a:rPr lang="en-CA" baseline="0"/>
                  <a:t> is the slope fit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baseline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baseline="0"/>
                  <a:t>Need small enough VOI to be locally adaptive but also large enough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/>
              </a:p>
              <a:p>
                <a:endParaRPr lang="en-CA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468576-17F0-439E-8DEB-EFD8570BAA3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2695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CA">
                    <a:sym typeface="Wingdings" panose="05000000000000000000" pitchFamily="2" charset="2"/>
                  </a:rPr>
                  <a:t> asymptotically (with</a:t>
                </a:r>
                <a:r>
                  <a:rPr lang="en-CA" baseline="0">
                    <a:sym typeface="Wingdings" panose="05000000000000000000" pitchFamily="2" charset="2"/>
                  </a:rPr>
                  <a:t> probability of convergence 1)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baseline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𝑡h𝑟𝑒𝑠</m:t>
                        </m:r>
                      </m:sub>
                    </m:sSub>
                  </m:oMath>
                </a14:m>
                <a:r>
                  <a:rPr lang="en-CA"/>
                  <a:t> is the</a:t>
                </a:r>
                <a:r>
                  <a:rPr lang="en-CA" baseline="0"/>
                  <a:t> value of decorrelation vs </a:t>
                </a:r>
                <a:r>
                  <a:rPr lang="en-CA" baseline="0" err="1"/>
                  <a:t>iSNR</a:t>
                </a:r>
                <a:r>
                  <a:rPr lang="en-CA" baseline="0"/>
                  <a:t> considered to be threshold between vessel and non-vessel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b="0" i="1" baseline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b="0" i="1" baseline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𝑡h𝑟𝑒𝑠</m:t>
                        </m:r>
                      </m:sub>
                    </m:sSub>
                  </m:oMath>
                </a14:m>
                <a:r>
                  <a:rPr lang="en-CA" baseline="0"/>
                  <a:t> is the slope fit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baseline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baseline="0"/>
                  <a:t>Need small enough VOI to be locally adaptive but also large enough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/>
              </a:p>
              <a:p>
                <a:endParaRPr lang="en-CA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𝑎.𝑠.</a:t>
                </a:r>
                <a:r>
                  <a:rPr lang="en-CA">
                    <a:sym typeface="Wingdings" panose="05000000000000000000" pitchFamily="2" charset="2"/>
                  </a:rPr>
                  <a:t> asymptotically (with</a:t>
                </a:r>
                <a:r>
                  <a:rPr lang="en-CA" baseline="0">
                    <a:sym typeface="Wingdings" panose="05000000000000000000" pitchFamily="2" charset="2"/>
                  </a:rPr>
                  <a:t> probability of convergence 1)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baseline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i="0" dirty="0">
                    <a:latin typeface="Cambria Math" panose="02040503050406030204" pitchFamily="18" charset="0"/>
                  </a:rPr>
                  <a:t>𝐷</a:t>
                </a:r>
                <a:r>
                  <a:rPr lang="en-US" b="0" i="0" dirty="0">
                    <a:latin typeface="Cambria Math" panose="02040503050406030204" pitchFamily="18" charset="0"/>
                  </a:rPr>
                  <a:t>_</a:t>
                </a:r>
                <a:r>
                  <a:rPr lang="en-US" i="0" dirty="0">
                    <a:latin typeface="Cambria Math" panose="02040503050406030204" pitchFamily="18" charset="0"/>
                  </a:rPr>
                  <a:t>𝑡ℎ𝑟𝑒𝑠</a:t>
                </a:r>
                <a:r>
                  <a:rPr lang="en-CA"/>
                  <a:t> is the</a:t>
                </a:r>
                <a:r>
                  <a:rPr lang="en-CA" baseline="0"/>
                  <a:t> value of decorrelation vs </a:t>
                </a:r>
                <a:r>
                  <a:rPr lang="en-CA" baseline="0" err="1"/>
                  <a:t>iSNR</a:t>
                </a:r>
                <a:r>
                  <a:rPr lang="en-CA" baseline="0"/>
                  <a:t> considered to be threshold between vessel and non-vessel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b="0" i="1" baseline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b="0" i="1" baseline="0">
                    <a:latin typeface="Cambria Math" panose="02040503050406030204" pitchFamily="18" charset="0"/>
                  </a:rPr>
                  <a:t> </a:t>
                </a:r>
                <a:r>
                  <a:rPr lang="el-GR" i="0" dirty="0">
                    <a:latin typeface="Cambria Math" panose="02040503050406030204" pitchFamily="18" charset="0"/>
                  </a:rPr>
                  <a:t>𝛼</a:t>
                </a:r>
                <a:r>
                  <a:rPr lang="en-US" b="0" i="0" dirty="0">
                    <a:latin typeface="Cambria Math" panose="02040503050406030204" pitchFamily="18" charset="0"/>
                  </a:rPr>
                  <a:t>_𝑡ℎ𝑟𝑒𝑠</a:t>
                </a:r>
                <a:r>
                  <a:rPr lang="en-CA" baseline="0"/>
                  <a:t> is the slope fit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baseline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baseline="0"/>
                  <a:t>Need small enough VOI to be locally adaptive but also large enough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/>
              </a:p>
              <a:p>
                <a:endParaRPr lang="en-CA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468576-17F0-439E-8DEB-EFD8570BAA3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269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/>
              <a:t>Very rough contour segmenting based on white light or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/>
              <a:t>Affine transform (not only rigid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en-US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/>
              <a:t>Do not over explain! Especially the tree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/>
              <a:t>Rigid transform no scaling since same FOV (not affine non-similarity allowing scaling)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468576-17F0-439E-8DEB-EFD8570BAA3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9260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F773EF-A9F8-4F88-A145-3FFA79DBBDEB}" type="slidenum">
              <a:rPr kumimoji="0" lang="fr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852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All important towards being able to eventually acquire a lot of data and have it inter-comparable and possibly when we will start adapting treatment inter-fraction (process data within the hour prior to irradiation)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468576-17F0-439E-8DEB-EFD8570BAA3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3875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468576-17F0-439E-8DEB-EFD8570BAA3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852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CA">
                    <a:sym typeface="Wingdings" panose="05000000000000000000" pitchFamily="2" charset="2"/>
                  </a:rPr>
                  <a:t> asymptotically (with</a:t>
                </a:r>
                <a:r>
                  <a:rPr lang="en-CA" baseline="0">
                    <a:sym typeface="Wingdings" panose="05000000000000000000" pitchFamily="2" charset="2"/>
                  </a:rPr>
                  <a:t> probability of convergence 1)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baseline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𝑡h𝑟𝑒𝑠</m:t>
                        </m:r>
                      </m:sub>
                    </m:sSub>
                  </m:oMath>
                </a14:m>
                <a:r>
                  <a:rPr lang="en-CA"/>
                  <a:t> is the</a:t>
                </a:r>
                <a:r>
                  <a:rPr lang="en-CA" baseline="0"/>
                  <a:t> value of decorrelation vs </a:t>
                </a:r>
                <a:r>
                  <a:rPr lang="en-CA" baseline="0" err="1"/>
                  <a:t>iSNR</a:t>
                </a:r>
                <a:r>
                  <a:rPr lang="en-CA" baseline="0"/>
                  <a:t> considered to be threshold between vessel and non-vessel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b="0" i="1" baseline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b="0" i="1" baseline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𝑡h𝑟𝑒𝑠</m:t>
                        </m:r>
                      </m:sub>
                    </m:sSub>
                  </m:oMath>
                </a14:m>
                <a:r>
                  <a:rPr lang="en-CA" baseline="0"/>
                  <a:t> is the slope fit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baseline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baseline="0"/>
                  <a:t>Need small enough VOI to be locally adaptive but also large enough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/>
              </a:p>
              <a:p>
                <a:endParaRPr lang="en-CA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0" i="0">
                    <a:latin typeface="Cambria Math" panose="02040503050406030204" pitchFamily="18" charset="0"/>
                  </a:rPr>
                  <a:t>𝑎.𝑠.</a:t>
                </a:r>
                <a:r>
                  <a:rPr lang="en-CA">
                    <a:sym typeface="Wingdings" panose="05000000000000000000" pitchFamily="2" charset="2"/>
                  </a:rPr>
                  <a:t> asymptotically (with</a:t>
                </a:r>
                <a:r>
                  <a:rPr lang="en-CA" baseline="0">
                    <a:sym typeface="Wingdings" panose="05000000000000000000" pitchFamily="2" charset="2"/>
                  </a:rPr>
                  <a:t> probability of convergence 1)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baseline="0"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i="0" dirty="0">
                    <a:latin typeface="Cambria Math" panose="02040503050406030204" pitchFamily="18" charset="0"/>
                  </a:rPr>
                  <a:t>𝐷</a:t>
                </a:r>
                <a:r>
                  <a:rPr lang="en-US" b="0" i="0" dirty="0">
                    <a:latin typeface="Cambria Math" panose="02040503050406030204" pitchFamily="18" charset="0"/>
                  </a:rPr>
                  <a:t>_</a:t>
                </a:r>
                <a:r>
                  <a:rPr lang="en-US" i="0" dirty="0">
                    <a:latin typeface="Cambria Math" panose="02040503050406030204" pitchFamily="18" charset="0"/>
                  </a:rPr>
                  <a:t>𝑡ℎ𝑟𝑒𝑠</a:t>
                </a:r>
                <a:r>
                  <a:rPr lang="en-CA"/>
                  <a:t> is the</a:t>
                </a:r>
                <a:r>
                  <a:rPr lang="en-CA" baseline="0"/>
                  <a:t> value of decorrelation vs </a:t>
                </a:r>
                <a:r>
                  <a:rPr lang="en-CA" baseline="0" err="1"/>
                  <a:t>iSNR</a:t>
                </a:r>
                <a:r>
                  <a:rPr lang="en-CA" baseline="0"/>
                  <a:t> considered to be threshold between vessel and non-vessel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b="0" i="1" baseline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b="0" i="1" baseline="0">
                    <a:latin typeface="Cambria Math" panose="02040503050406030204" pitchFamily="18" charset="0"/>
                  </a:rPr>
                  <a:t> </a:t>
                </a:r>
                <a:r>
                  <a:rPr lang="el-GR" i="0" dirty="0">
                    <a:latin typeface="Cambria Math" panose="02040503050406030204" pitchFamily="18" charset="0"/>
                  </a:rPr>
                  <a:t>𝛼</a:t>
                </a:r>
                <a:r>
                  <a:rPr lang="en-US" b="0" i="0" dirty="0">
                    <a:latin typeface="Cambria Math" panose="02040503050406030204" pitchFamily="18" charset="0"/>
                  </a:rPr>
                  <a:t>_𝑡ℎ𝑟𝑒𝑠</a:t>
                </a:r>
                <a:r>
                  <a:rPr lang="en-CA" baseline="0"/>
                  <a:t> is the slope fit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baseline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baseline="0"/>
                  <a:t>Need small enough VOI to be locally adaptive but also large enough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/>
              </a:p>
              <a:p>
                <a:endParaRPr lang="en-CA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468576-17F0-439E-8DEB-EFD8570BAA3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4872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3234-2765-244E-8C32-88DC9935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90B754-59E3-8548-AAAC-80BB271D9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A84C-BDF4-4149-9E5A-04F35B1EB770}" type="datetime1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9064D-8B36-0549-88BE-65635EA89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EB561-3F16-5949-95EE-DB46258E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E37D-E052-EF42-B979-D24483DA0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6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EE0F3-57C1-4A81-AE8F-0C5261E05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47A8A7-98FD-4144-A082-B0AAC9A3C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573B-05FA-4ECC-A39D-253577E1D7DC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D1872B-FE4E-4F93-904D-3A26A64F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070A2-28D6-49DF-B0C2-B9954974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47E53-E804-4E75-BC27-165476C8E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6876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68687-E209-45C1-8BEF-0DEAC152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E6D16-AD78-4D3C-BE02-89D82CE8E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7715E-0E94-47D0-B3EE-40B3BA9BA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573B-05FA-4ECC-A39D-253577E1D7D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C9A64-8E3B-4024-A7BB-DA4FF8DD5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984DD-1983-4DF7-9251-145CCFFA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47E53-E804-4E75-BC27-165476C8E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5499"/>
      </p:ext>
    </p:extLst>
  </p:cSld>
  <p:clrMapOvr>
    <a:masterClrMapping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8A22-7C9B-A18D-8C27-ED30E518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7CDAB4-9EBB-9559-6E42-27DE67327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41CBC-37FC-8329-C6E7-AA820A4F2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2EFC9-3600-4798-85E8-46E057E9C135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134D4-CFFA-5743-E194-2AA7A9913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F2671-6589-F45A-957D-CB475E522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DB88-D15C-4BA3-8707-E38C65C7F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3459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D0D4-0A1C-44BF-9931-37FC5DA4C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35EF8-0E54-4328-9291-858C2F221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B4FBF-3981-4BE4-BD3E-23247F60D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9BBC-E43D-4C4A-A43B-95C0A3FD1FBE}" type="datetimeFigureOut">
              <a:rPr lang="en-CA" smtClean="0"/>
              <a:t>2021-08-17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426A7-64AC-4402-A6A7-62F67E3CC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30178-30F0-4608-9AC9-F29C27E7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0C459-2E8C-4ED6-9916-2DB491509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3389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0478B4-1FF8-4814-9FD2-B88B5A14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573B-05FA-4ECC-A39D-253577E1D7DC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FA4CC9-2841-475A-A703-C52C0A0F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C1CAB-D44A-4592-8DC6-E381DA3F6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47E53-E804-4E75-BC27-165476C8E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4968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075EB9-63C5-45AA-A47C-5FB90AEC3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3B1359-D6B1-4309-A5FC-39DBC279ED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2B458-641D-4824-AD99-2DBAD088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573B-05FA-4ECC-A39D-253577E1D7D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E3531-55F2-453F-8D90-A4D83862C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DB069-1230-4F2D-BB2B-27DB6BA3F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47E53-E804-4E75-BC27-165476C8E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71637"/>
      </p:ext>
    </p:extLst>
  </p:cSld>
  <p:clrMapOvr>
    <a:masterClrMapping/>
  </p:clrMapOvr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6EBF7-1B0F-7858-65AD-1F847ADB6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6403E-4238-BBCC-E99B-676FECD21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F7821-126F-4F86-42C6-28A4ABCC5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2EFC9-3600-4798-85E8-46E057E9C135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FF0BA-5986-26D9-F7DD-25328FE0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95446-1EDB-C5A7-AF4E-DD2B8F92C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DB88-D15C-4BA3-8707-E38C65C7F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9582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70134E-A2EE-4891-1324-245D75B94A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4C29AF-AC05-C580-82CE-DD18FDF3A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0E06B-56F5-45C1-DB42-756ADAE51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2EFC9-3600-4798-85E8-46E057E9C135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33E6B-26D7-BA8B-61BC-DA6E58618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23972-3DCE-865F-C48D-EB6FCE8E5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DB88-D15C-4BA3-8707-E38C65C7F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6467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BFC2-DB65-4642-8661-5D4F7F9DA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1B5FB-B493-4038-92DD-329519A016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3F16F-7A8F-4AD7-BF58-921D75FF8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9BBC-E43D-4C4A-A43B-95C0A3FD1FBE}" type="datetimeFigureOut">
              <a:rPr lang="en-CA" smtClean="0"/>
              <a:t>2021-08-17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076A3-F95D-4559-984E-20BDB6FB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E3966-0D12-4969-B112-6A9AF2C02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0C459-2E8C-4ED6-9916-2DB491509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522240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1738DF-605A-48F5-BA34-995F07620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D68DB-1316-48DE-8B8B-F90357FE3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A289-D016-4E42-8D78-1E6138F1A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9BBC-E43D-4C4A-A43B-95C0A3FD1FBE}" type="datetimeFigureOut">
              <a:rPr lang="en-CA" smtClean="0"/>
              <a:t>2021-08-17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BD4FC-4C37-48A0-9C83-4935E622C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2DEDC-3CD4-4AD6-9527-770482601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0C459-2E8C-4ED6-9916-2DB491509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1206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89460-8A56-4621-BF3B-32DDABB17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D9C3D-4C7D-47B9-9B8D-BBF92D046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BA7AFB-868B-45C9-B306-EC27CBAF5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92537-0DE9-4661-8F2E-7AD69213A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573B-05FA-4ECC-A39D-253577E1D7DC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83163-56BB-49BA-BF01-91E64162E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7FF2A-9E9E-46EE-98D2-7E72B04F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47E53-E804-4E75-BC27-165476C8E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0751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37B5-6CF6-43EC-A927-339145C6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808EE-8133-4AA8-AE57-AEA01AB62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86CE2-9F46-4BF1-852B-1D32B27BE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CAE39-688C-4328-AF63-C72A067C7828}" type="datetimeFigureOut">
              <a:rPr lang="en-CA" smtClean="0"/>
              <a:t>2022-10-26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58D76-1E7F-4AA0-9E51-892552DB3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C775-6F88-4917-B1A9-A2D35D07C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471C-473E-4D2D-A185-ADD6FEB7BBC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067358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4754-834E-4307-9D91-7BC765B33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D8744-7D39-4EEA-9F6A-7696398CF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840E1-E333-4BCC-9C90-E878F0BD2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573B-05FA-4ECC-A39D-253577E1D7D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F350F-1E4D-458E-A95A-27E458F33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F34F5-D763-48AA-A4B1-6432F951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47E53-E804-4E75-BC27-165476C8E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9236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3234-2765-244E-8C32-88DC9935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90B754-59E3-8548-AAAC-80BB271D9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A84C-BDF4-4149-9E5A-04F35B1EB770}" type="datetime1">
              <a:rPr lang="en-US" smtClean="0"/>
              <a:t>8/17/2021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9064D-8B36-0549-88BE-65635EA89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EB561-3F16-5949-95EE-DB46258E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E37D-E052-EF42-B979-D24483DA0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5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95295-32EE-46FD-B0DB-FDE38731F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EC6CA2-29BA-4737-984D-89CFAA94A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648FF-F19B-464B-822A-D26090959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101C5-8B2D-43E9-A06B-0749273DE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573B-05FA-4ECC-A39D-253577E1D7DC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5A171-B44E-4673-853D-B34C733B8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2AD6B-ABE3-496B-B394-B28918CAC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47E53-E804-4E75-BC27-165476C8E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3465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3234-2765-244E-8C32-88DC9935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90B754-59E3-8548-AAAC-80BB271D9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A84C-BDF4-4149-9E5A-04F35B1EB770}" type="datetime1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9064D-8B36-0549-88BE-65635EA89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EB561-3F16-5949-95EE-DB46258E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E37D-E052-EF42-B979-D24483DA0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8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BE6B-CDB6-3142-ADBC-D47525DEE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2C0649-EA8F-E64D-A784-FD5A083561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7EA53-63A8-0942-A980-0D32416A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1C207-A350-4E76-A8A4-DDCA416A07C4}" type="datetime1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FD6CC-08BA-2F48-8668-7105E767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2BD29-FEBD-3442-A207-6A2F31BB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E37D-E052-EF42-B979-D24483DA0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0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68687-E209-45C1-8BEF-0DEAC1522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E6D16-AD78-4D3C-BE02-89D82CE8E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7715E-0E94-47D0-B3EE-40B3BA9BA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573B-05FA-4ECC-A39D-253577E1D7DC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C9A64-8E3B-4024-A7BB-DA4FF8DD5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984DD-1983-4DF7-9251-145CCFFA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47E53-E804-4E75-BC27-165476C8E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0847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1C84-93E2-5346-8CE6-DC5D9B9F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4A0F9-D2F3-7D48-BAF7-94EC1B3E9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CEDEF-080F-4A46-B4AD-067E3A411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9D16-45FD-457A-B419-7E50634E0E7F}" type="datetime1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B2E39-9ADC-C44F-8D4A-26325D05F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971F7-4B89-C641-BA23-796FBDEE7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E37D-E052-EF42-B979-D24483DA0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0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BE6B-CDB6-3142-ADBC-D47525DEE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2C0649-EA8F-E64D-A784-FD5A083561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7EA53-63A8-0942-A980-0D32416A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1C207-A350-4E76-A8A4-DDCA416A07C4}" type="datetime1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FD6CC-08BA-2F48-8668-7105E767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2BD29-FEBD-3442-A207-6A2F31BB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E37D-E052-EF42-B979-D24483DA0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6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075EB9-63C5-45AA-A47C-5FB90AEC3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3B1359-D6B1-4309-A5FC-39DBC279ED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2B458-641D-4824-AD99-2DBAD088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573B-05FA-4ECC-A39D-253577E1D7DC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E3531-55F2-453F-8D90-A4D83862C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DB069-1230-4F2D-BB2B-27DB6BA3F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47E53-E804-4E75-BC27-165476C8E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6725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1C84-93E2-5346-8CE6-DC5D9B9F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4A0F9-D2F3-7D48-BAF7-94EC1B3E9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CEDEF-080F-4A46-B4AD-067E3A411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9D16-45FD-457A-B419-7E50634E0E7F}" type="datetime1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B2E39-9ADC-C44F-8D4A-26325D05F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971F7-4B89-C641-BA23-796FBDEE7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E37D-E052-EF42-B979-D24483DA0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2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A9D4-AB5C-44F7-823D-EDEFE26CA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A0906-62CB-4578-A0D3-CEFF104AA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4A96D-E7E0-422C-B8D6-514F22C2B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5FD826-E410-4775-826F-737074EBDDD9}" type="datetimeFigureOut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2021-08-17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5F12E-D2D7-46CF-8CC8-89827BFF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92CFC-42AD-4C29-9BAD-8917E1D7D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C22C5F-FDFE-4DA2-80CC-C916EC6B8A22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6321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3234-2765-244E-8C32-88DC9935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90B754-59E3-8548-AAAC-80BB271D9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8A84C-BDF4-4149-9E5A-04F35B1EB770}" type="datetime1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9064D-8B36-0549-88BE-65635EA89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BEB561-3F16-5949-95EE-DB46258E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E37D-E052-EF42-B979-D24483DA0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5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BE6B-CDB6-3142-ADBC-D47525DEE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2C0649-EA8F-E64D-A784-FD5A083561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7EA53-63A8-0942-A980-0D32416A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1C207-A350-4E76-A8A4-DDCA416A07C4}" type="datetime1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FD6CC-08BA-2F48-8668-7105E767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2BD29-FEBD-3442-A207-6A2F31BB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E37D-E052-EF42-B979-D24483DA0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76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1C84-93E2-5346-8CE6-DC5D9B9F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4A0F9-D2F3-7D48-BAF7-94EC1B3E9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CEDEF-080F-4A46-B4AD-067E3A411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9D16-45FD-457A-B419-7E50634E0E7F}" type="datetime1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B2E39-9ADC-C44F-8D4A-26325D05F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971F7-4B89-C641-BA23-796FBDEE7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E37D-E052-EF42-B979-D24483DA0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7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A9D4-AB5C-44F7-823D-EDEFE26CA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A0906-62CB-4578-A0D3-CEFF104AA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4A96D-E7E0-422C-B8D6-514F22C2B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5FD826-E410-4775-826F-737074EBDDD9}" type="datetimeFigureOut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2022-11-16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5F12E-D2D7-46CF-8CC8-89827BFF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92CFC-42AD-4C29-9BAD-8917E1D7D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C22C5F-FDFE-4DA2-80CC-C916EC6B8A22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300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BE6B-CDB6-3142-ADBC-D47525DEE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2C0649-EA8F-E64D-A784-FD5A083561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7EA53-63A8-0942-A980-0D32416A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1C207-A350-4E76-A8A4-DDCA416A07C4}" type="datetime1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FD6CC-08BA-2F48-8668-7105E767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2BD29-FEBD-3442-A207-6A2F31BB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E37D-E052-EF42-B979-D24483DA0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0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CBEF3-0B10-45C6-8168-D6F343A2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5EDB9-AD95-43E4-9475-AF91E4D72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3A27B-1A85-4CD3-B241-4DC991689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573B-05FA-4ECC-A39D-253577E1D7D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44864-0118-4486-BA2A-A433CED7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93B09-3104-4DFE-9DA6-1A16209B3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47E53-E804-4E75-BC27-165476C8E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660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088B6-BCD7-4010-BDBD-00BDBB5FF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D4532-DC32-47C8-A9CF-B8F4F4D05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D7B2C-8A6D-4AAA-885B-ABEC19B87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9BBC-E43D-4C4A-A43B-95C0A3FD1FBE}" type="datetimeFigureOut">
              <a:rPr lang="en-CA" smtClean="0"/>
              <a:t>2021-08-17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630B9-FDD5-4C01-850D-04545A1C7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3D3C9-56CC-423B-8D4A-A34E577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0C459-2E8C-4ED6-9916-2DB491509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14753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2FEF-A1B4-CAB4-6AAE-460B123A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02796-E158-2B25-15B4-F5298D7A4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97CE9-F188-E20F-3CB2-9A33BB2C8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2EFC9-3600-4798-85E8-46E057E9C135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EC59D-7AC4-7E19-EE83-C4BAEBCEB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8E23A-EEFB-642E-1AEE-E83D082ED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DB88-D15C-4BA3-8707-E38C65C7F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1C84-93E2-5346-8CE6-DC5D9B9F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4A0F9-D2F3-7D48-BAF7-94EC1B3E9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CEDEF-080F-4A46-B4AD-067E3A411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B9D16-45FD-457A-B419-7E50634E0E7F}" type="datetime1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B2E39-9ADC-C44F-8D4A-26325D05F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971F7-4B89-C641-BA23-796FBDEE7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E37D-E052-EF42-B979-D24483DA0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7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7595-5E84-4390-B635-AD24F72CA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3D333-68A8-451C-8EC6-756113EB3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D9245-E4E2-48E7-BFC2-316F2A012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573B-05FA-4ECC-A39D-253577E1D7D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11368-B615-45D4-822F-AB23B0A71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91D3A-5B61-4997-934F-BFB4CA13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47E53-E804-4E75-BC27-165476C8E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94946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6D8A-8E2F-58F4-07A6-952A6EB38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C0BAC6-AA5E-FD16-A451-DD62F8EB3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45777-3A91-4D79-4892-4A27AE0AA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2EFC9-3600-4798-85E8-46E057E9C135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51881-F9C4-ED1F-0AB2-5178E40B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DA2C9-ED05-35A5-2467-D7EB46E67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DB88-D15C-4BA3-8707-E38C65C7F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204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401E0-B42E-4DF0-882E-1959FEC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51870-1E8F-48A8-93DC-25267DB2D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1000C-A031-442C-A61B-CD219FD4E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9BBC-E43D-4C4A-A43B-95C0A3FD1FBE}" type="datetimeFigureOut">
              <a:rPr lang="en-CA" smtClean="0"/>
              <a:t>2021-08-17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04223-BEED-45E3-9E10-1A29C3B7F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74A2F-03BC-408D-9ABA-291788382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0C459-2E8C-4ED6-9916-2DB491509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1021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37B5-6CF6-43EC-A927-339145C6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808EE-8133-4AA8-AE57-AEA01AB62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86CE2-9F46-4BF1-852B-1D32B27BE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CAE39-688C-4328-AF63-C72A067C7828}" type="datetimeFigureOut">
              <a:rPr lang="en-CA" smtClean="0"/>
              <a:t>2022-11-16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58D76-1E7F-4AA0-9E51-892552DB3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FC775-6F88-4917-B1A9-A2D35D07C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B471C-473E-4D2D-A185-ADD6FEB7BBC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00283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F2E8C-0C55-4DD8-B4F0-704E8D6F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62BE6-1722-4B0B-BB42-341D12552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137C8-6DA7-4C32-B7FA-E7DE4784D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9130E-B47E-4D34-A02C-A55CBE8FB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573B-05FA-4ECC-A39D-253577E1D7D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F1530-8B7A-4B64-86AB-811CCCACD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6FB19-51AC-49A6-91F2-D5DD4F7FE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47E53-E804-4E75-BC27-165476C8E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50287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80EB0-F900-3B95-1F19-153C90363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1B24D-A3B7-2D69-C1C3-1EDDBD377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1C25C2-8746-689E-99CD-F44FDFDD9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C6861-7C05-A951-8F77-348F73CFE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2EFC9-3600-4798-85E8-46E057E9C135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E8763-7E48-5210-0C69-A7C2A1265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E6D1D-BE8B-443D-7272-8A75EA5D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DB88-D15C-4BA3-8707-E38C65C7F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381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D7F89-06D4-46AE-BB02-E48D98437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28933-DA1A-4FFA-89EF-E5138060F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7EC5BA-26D9-4AE6-99AD-4C0E3EF40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89C3C-478D-403B-B2E8-7E53889DF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9BBC-E43D-4C4A-A43B-95C0A3FD1FBE}" type="datetimeFigureOut">
              <a:rPr lang="en-CA" smtClean="0"/>
              <a:t>2021-08-17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0F595E-F49A-433C-9C3A-22A2E30F0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0CEA8-AEA2-4EDB-BE7E-D26FF9F6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0C459-2E8C-4ED6-9916-2DB491509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7839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4754-834E-4307-9D91-7BC765B33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D8744-7D39-4EEA-9F6A-7696398CF1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840E1-E333-4BCC-9C90-E878F0BD2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573B-05FA-4ECC-A39D-253577E1D7DC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F350F-1E4D-458E-A95A-27E458F33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F34F5-D763-48AA-A4B1-6432F951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47E53-E804-4E75-BC27-165476C8E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457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1AE3E-53BB-4A8D-9F1D-3E015665C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FF97A-6650-46AF-9D51-5E0E5410D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7E4CE-6DBA-48A3-809B-B5B15C9DF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24303-0FC5-4CF4-BF9C-D8369EACC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078F2F-3C3F-4CC1-B034-D8D9E51B0D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D559F5-A52A-4FDA-B444-EEC539E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573B-05FA-4ECC-A39D-253577E1D7D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760C39-DA29-49E4-821F-88CF7D8F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88E13C-A8A1-465E-91F1-F90A6950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47E53-E804-4E75-BC27-165476C8E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68486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DAB45-581D-A9CC-AD24-26E7BBDB7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AE637-1560-5B32-A16E-B7DAAD5C4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1E80B-F643-C25D-B2F0-8644E1771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AE0F6-E7B0-8D88-2D44-78BFB54F4A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B49C04-56D2-731A-644B-7BC1AD7D3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954E24-F28B-9EDD-13A0-E9DE27950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2EFC9-3600-4798-85E8-46E057E9C135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E7129C-4942-8B6D-4487-E47F700C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551B9D-532E-81CA-C083-B3D7ECC7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DB88-D15C-4BA3-8707-E38C65C7F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6009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5321-7E6D-457E-B84F-9603C83C7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82913A-EEF4-4D2A-8EAF-A6CD07551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5ED0B8-091B-4EA0-8B21-765DEA1E0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0D16E8-B1CE-4F8D-860E-46102F0812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9772E9-1161-4967-99CF-B3A38B1BAF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017412-062C-456E-BC30-F8C6DF2D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9BBC-E43D-4C4A-A43B-95C0A3FD1FBE}" type="datetimeFigureOut">
              <a:rPr lang="en-CA" smtClean="0"/>
              <a:t>2021-08-17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138A73-1208-4010-AA08-A3A00B717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823AC0-481B-458C-A55C-8171BCFAF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0C459-2E8C-4ED6-9916-2DB491509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7378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CBEF3-0B10-45C6-8168-D6F343A2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5EDB9-AD95-43E4-9475-AF91E4D72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3A27B-1A85-4CD3-B241-4DC991689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573B-05FA-4ECC-A39D-253577E1D7DC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44864-0118-4486-BA2A-A433CED76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93B09-3104-4DFE-9DA6-1A16209B3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47E53-E804-4E75-BC27-165476C8E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770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EE0F3-57C1-4A81-AE8F-0C5261E05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47A8A7-98FD-4144-A082-B0AAC9A3C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573B-05FA-4ECC-A39D-253577E1D7D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D1872B-FE4E-4F93-904D-3A26A64F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070A2-28D6-49DF-B0C2-B9954974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47E53-E804-4E75-BC27-165476C8E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64129"/>
      </p:ext>
    </p:extLst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5900-B665-557A-815B-8FD4B8B1C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2F5BAE-541D-61A5-7094-0335CB41D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2EFC9-3600-4798-85E8-46E057E9C135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A3868-DD92-A6B1-BE8B-DF602AF27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D4A8E-FA41-D575-0FB8-CBFB8F8E3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DB88-D15C-4BA3-8707-E38C65C7F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70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D6FDE-A84F-4C8D-B2B6-CFB103AA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F81CE0-5AD5-49B5-94F8-E7589B84B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9BBC-E43D-4C4A-A43B-95C0A3FD1FBE}" type="datetimeFigureOut">
              <a:rPr lang="en-CA" smtClean="0"/>
              <a:t>2021-08-17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CE725-B074-4912-B98D-A5EBEEF3C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FD714-2BE1-42B0-8D42-791842ED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0C459-2E8C-4ED6-9916-2DB491509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8710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7595-5E84-4390-B635-AD24F72CA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3D333-68A8-451C-8EC6-756113EB3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D9245-E4E2-48E7-BFC2-316F2A012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573B-05FA-4ECC-A39D-253577E1D7DC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11368-B615-45D4-822F-AB23B0A71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91D3A-5B61-4997-934F-BFB4CA13F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47E53-E804-4E75-BC27-165476C8E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31311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0478B4-1FF8-4814-9FD2-B88B5A14D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573B-05FA-4ECC-A39D-253577E1D7D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FA4CC9-2841-475A-A703-C52C0A0F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C1CAB-D44A-4592-8DC6-E381DA3F6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47E53-E804-4E75-BC27-165476C8E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95078"/>
      </p:ext>
    </p:extLst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8DAA28-1726-EF3A-501E-77436BCE2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2EFC9-3600-4798-85E8-46E057E9C135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A4696A-E819-223F-147B-AF13F4E51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F4F7D-42E3-C70F-3669-F98AD2EFC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DB88-D15C-4BA3-8707-E38C65C7F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0371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8B3DB4-371E-4CCF-9AA9-1BB33DF4C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9BBC-E43D-4C4A-A43B-95C0A3FD1FBE}" type="datetimeFigureOut">
              <a:rPr lang="en-CA" smtClean="0"/>
              <a:t>2021-08-17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E78675-F4D6-4C21-BA0B-D363A4E1E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9FDCE-99BC-466F-9D34-05D3502C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0C459-2E8C-4ED6-9916-2DB491509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528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F2E8C-0C55-4DD8-B4F0-704E8D6F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62BE6-1722-4B0B-BB42-341D12552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137C8-6DA7-4C32-B7FA-E7DE4784D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9130E-B47E-4D34-A02C-A55CBE8FB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573B-05FA-4ECC-A39D-253577E1D7DC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F1530-8B7A-4B64-86AB-811CCCACD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6FB19-51AC-49A6-91F2-D5DD4F7FE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47E53-E804-4E75-BC27-165476C8E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474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89460-8A56-4621-BF3B-32DDABB17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D9C3D-4C7D-47B9-9B8D-BBF92D046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BA7AFB-868B-45C9-B306-EC27CBAF5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92537-0DE9-4661-8F2E-7AD69213A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573B-05FA-4ECC-A39D-253577E1D7D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83163-56BB-49BA-BF01-91E64162E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7FF2A-9E9E-46EE-98D2-7E72B04F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47E53-E804-4E75-BC27-165476C8E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29054"/>
      </p:ext>
    </p:extLst>
  </p:cSld>
  <p:clrMapOvr>
    <a:masterClrMapping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08346-0B7D-1E17-46B7-509865565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16507-6000-ECD9-52F8-1D4468631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931FB-2579-4F35-64B3-ED2C4B72DD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857DB-B87F-6C20-E76B-E973E892F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2EFC9-3600-4798-85E8-46E057E9C135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DF8771-7A0B-6471-0DC0-F0FBBF8D3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F91DD-2462-C9A0-A857-9E64EA475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DB88-D15C-4BA3-8707-E38C65C7F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4248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3BC8-E94C-40D4-ABC0-7FFF6135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09B9A-A3EB-439F-BCFD-D62C57E8F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4AD02-1690-4BFF-BD39-0925A4BF3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A9885-F17E-4EA1-82B6-649ABE28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9BBC-E43D-4C4A-A43B-95C0A3FD1FBE}" type="datetimeFigureOut">
              <a:rPr lang="en-CA" smtClean="0"/>
              <a:t>2021-08-17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1E7EA-337D-4639-9DB7-7FB0E39A1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D381A-8E0C-405F-A487-6D084D5C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0C459-2E8C-4ED6-9916-2DB491509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2005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1AE3E-53BB-4A8D-9F1D-3E015665C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AFF97A-6650-46AF-9D51-5E0E5410D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7E4CE-6DBA-48A3-809B-B5B15C9DF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24303-0FC5-4CF4-BF9C-D8369EACC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078F2F-3C3F-4CC1-B034-D8D9E51B0D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D559F5-A52A-4FDA-B444-EEC539E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573B-05FA-4ECC-A39D-253577E1D7DC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760C39-DA29-49E4-821F-88CF7D8F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88E13C-A8A1-465E-91F1-F90A6950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47E53-E804-4E75-BC27-165476C8E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9020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95295-32EE-46FD-B0DB-FDE38731F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EC6CA2-29BA-4737-984D-89CFAA94A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648FF-F19B-464B-822A-D26090959F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101C5-8B2D-43E9-A06B-0749273DE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573B-05FA-4ECC-A39D-253577E1D7D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5A171-B44E-4673-853D-B34C733B8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A2AD6B-ABE3-496B-B394-B28918CAC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47E53-E804-4E75-BC27-165476C8E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51653"/>
      </p:ext>
    </p:extLst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DDCAC-27DD-E081-0F8D-630CDFBC9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F94B96-40B1-1CA7-4335-8D9BDCBFA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4EA152-7A85-E515-D673-A5A0652EC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A9388-7620-2A94-3E76-FED3C862F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2EFC9-3600-4798-85E8-46E057E9C135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77C67-627F-8483-2CB5-747B9C258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91D74-DF15-24CA-C32F-8F32754A6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2DB88-D15C-4BA3-8707-E38C65C7F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5348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53AFD-E6BA-412D-949F-811E71DD8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9CC36D-71A3-4240-B6DF-5C9C36E76F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7B83F9-361A-49ED-9AD9-2A6B42A6B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665AFE-354F-47CB-B0D1-D8FD82AD9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D9BBC-E43D-4C4A-A43B-95C0A3FD1FBE}" type="datetimeFigureOut">
              <a:rPr lang="en-CA" smtClean="0"/>
              <a:t>2021-08-17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94100-DD7E-4D24-895D-00D17B2A6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8CED2-F8DD-46FB-9560-323B86032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0C459-2E8C-4ED6-9916-2DB491509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6057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_rels/slideMaster10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0.xml"/><Relationship Id="rId3" Type="http://schemas.openxmlformats.org/officeDocument/2006/relationships/slideLayout" Target="../slideLayouts/slideLayout300.xml"/><Relationship Id="rId7" Type="http://schemas.openxmlformats.org/officeDocument/2006/relationships/slideLayout" Target="../slideLayouts/slideLayout700.xml"/><Relationship Id="rId12" Type="http://schemas.openxmlformats.org/officeDocument/2006/relationships/theme" Target="../theme/theme100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100.xml"/><Relationship Id="rId6" Type="http://schemas.openxmlformats.org/officeDocument/2006/relationships/slideLayout" Target="../slideLayouts/slideLayout600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500.xml"/><Relationship Id="rId10" Type="http://schemas.openxmlformats.org/officeDocument/2006/relationships/slideLayout" Target="../slideLayouts/slideLayout1000.xml"/><Relationship Id="rId4" Type="http://schemas.openxmlformats.org/officeDocument/2006/relationships/slideLayout" Target="../slideLayouts/slideLayout400.xml"/><Relationship Id="rId9" Type="http://schemas.openxmlformats.org/officeDocument/2006/relationships/slideLayout" Target="../slideLayouts/slideLayout90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9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0.xml"/><Relationship Id="rId1" Type="http://schemas.openxmlformats.org/officeDocument/2006/relationships/slideLayout" Target="../slideLayouts/slideLayout120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22.xml"/><Relationship Id="rId5" Type="http://schemas.openxmlformats.org/officeDocument/2006/relationships/theme" Target="../theme/theme21.xml"/><Relationship Id="rId4" Type="http://schemas.openxmlformats.org/officeDocument/2006/relationships/slideLayout" Target="../slideLayouts/slideLayout15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0.xml"/><Relationship Id="rId2" Type="http://schemas.openxmlformats.org/officeDocument/2006/relationships/slideLayout" Target="../slideLayouts/slideLayout1400.xml"/><Relationship Id="rId1" Type="http://schemas.openxmlformats.org/officeDocument/2006/relationships/slideLayout" Target="../slideLayouts/slideLayout130.xml"/><Relationship Id="rId4" Type="http://schemas.openxmlformats.org/officeDocument/2006/relationships/theme" Target="../theme/theme3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6AF944-720D-6B4A-AEC2-104714C5B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C432C-6069-7641-9ABA-BE474D924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CA551-992F-8741-8BCA-AEDD440D44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AFB31-3B58-44F8-BED5-18AEC21F2981}" type="datetime1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E635C-CB69-794D-9E30-05335F74C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CBD12-B547-F24F-B41B-E2BEF8D43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AE37D-E052-EF42-B979-D24483DA0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698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25909C-A41D-4622-97BE-A2F5CD9E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224AA-B0A9-4126-83C2-A5FD86085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66801-1ED8-476D-9FAA-F1DE0F3C6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7573B-05FA-4ECC-A39D-253577E1D7DC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E4302-C477-4109-AD44-E521E0B93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8D776-A5B7-4270-BAA6-CD22C7024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47E53-E804-4E75-BC27-165476C8E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6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6EEAFE-7CB3-5C0C-D1B3-A0D6463E6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083E4-1B62-333D-D2FD-492E0439C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FDC55-0438-38D5-A812-E91547E0E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2EFC9-3600-4798-85E8-46E057E9C135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F8AF2-5322-A1BB-A30E-F1BB0938D6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B1C8D-7DD3-1602-EC84-8A448A40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2DB88-D15C-4BA3-8707-E38C65C7F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26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41CC0E-4355-4DF7-AC75-63036F19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AB0BC-DDC6-41AB-AC94-8D9201AF6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4D50F-1995-4250-BFAA-9682D7184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D9BBC-E43D-4C4A-A43B-95C0A3FD1FBE}" type="datetimeFigureOut">
              <a:rPr lang="en-CA" smtClean="0"/>
              <a:t>2021-08-17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BCFEE-F7D8-4A02-AB2C-0E312AF60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FF386-9E4A-4C33-B5F3-854355DB8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0C459-2E8C-4ED6-9916-2DB49150967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154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4839F2-D6B5-44F9-9980-64CFC3FAE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8F148-8602-426F-BB9F-A9FFD0BCB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46290-0319-46D3-A5CA-F2375B8E21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CAE39-688C-4328-AF63-C72A067C7828}" type="datetimeFigureOut">
              <a:rPr lang="en-CA" smtClean="0"/>
              <a:t>2022-11-16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54932-426C-40BA-9940-8FEA89D4C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190A1-B64A-4C6B-9A14-4D382DA3D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B471C-473E-4D2D-A185-ADD6FEB7BBC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389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4839F2-D6B5-44F9-9980-64CFC3FAE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8F148-8602-426F-BB9F-A9FFD0BCB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46290-0319-46D3-A5CA-F2375B8E21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CAE39-688C-4328-AF63-C72A067C7828}" type="datetimeFigureOut">
              <a:rPr lang="en-CA" smtClean="0"/>
              <a:t>2022-10-26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54932-426C-40BA-9940-8FEA89D4C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190A1-B64A-4C6B-9A14-4D382DA3D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B471C-473E-4D2D-A185-ADD6FEB7BBC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846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6AF944-720D-6B4A-AEC2-104714C5B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C432C-6069-7641-9ABA-BE474D924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CA551-992F-8741-8BCA-AEDD440D44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AFB31-3B58-44F8-BED5-18AEC21F2981}" type="datetime1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E635C-CB69-794D-9E30-05335F74C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CBD12-B547-F24F-B41B-E2BEF8D43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AE37D-E052-EF42-B979-D24483DA0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12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25909C-A41D-4622-97BE-A2F5CD9E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224AA-B0A9-4126-83C2-A5FD86085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66801-1ED8-476D-9FAA-F1DE0F3C6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7573B-05FA-4ECC-A39D-253577E1D7DC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E4302-C477-4109-AD44-E521E0B93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8D776-A5B7-4270-BAA6-CD22C7024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47E53-E804-4E75-BC27-165476C8E9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37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6AF944-720D-6B4A-AEC2-104714C5B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C432C-6069-7641-9ABA-BE474D924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CA551-992F-8741-8BCA-AEDD440D44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AFB31-3B58-44F8-BED5-18AEC21F2981}" type="datetime1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E635C-CB69-794D-9E30-05335F74C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CBD12-B547-F24F-B41B-E2BEF8D43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AE37D-E052-EF42-B979-D24483DA0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04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6AF944-720D-6B4A-AEC2-104714C5B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C432C-6069-7641-9ABA-BE474D924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CA551-992F-8741-8BCA-AEDD440D44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AFB31-3B58-44F8-BED5-18AEC21F2981}" type="datetime1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E635C-CB69-794D-9E30-05335F74C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CBD12-B547-F24F-B41B-E2BEF8D43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AE37D-E052-EF42-B979-D24483DA0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3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10.png"/><Relationship Id="rId3" Type="http://schemas.openxmlformats.org/officeDocument/2006/relationships/slide" Target="slide50.xml"/><Relationship Id="rId7" Type="http://schemas.openxmlformats.org/officeDocument/2006/relationships/image" Target="../media/image90.png"/><Relationship Id="rId12" Type="http://schemas.openxmlformats.org/officeDocument/2006/relationships/slide" Target="slide4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slide" Target="slide60.xml"/><Relationship Id="rId5" Type="http://schemas.openxmlformats.org/officeDocument/2006/relationships/image" Target="../media/image2.png"/><Relationship Id="rId4" Type="http://schemas.openxmlformats.org/officeDocument/2006/relationships/image" Target="../media/image80.png"/><Relationship Id="rId1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0.png"/><Relationship Id="rId3" Type="http://schemas.openxmlformats.org/officeDocument/2006/relationships/image" Target="../media/image53.png"/><Relationship Id="rId7" Type="http://schemas.openxmlformats.org/officeDocument/2006/relationships/slide" Target="slide76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3030.png"/><Relationship Id="rId4" Type="http://schemas.openxmlformats.org/officeDocument/2006/relationships/slide" Target="slide770.xml"/><Relationship Id="rId9" Type="http://schemas.openxmlformats.org/officeDocument/2006/relationships/slide" Target="slide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810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6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7" Type="http://schemas.openxmlformats.org/officeDocument/2006/relationships/image" Target="../media/image5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3.png"/><Relationship Id="rId5" Type="http://schemas.openxmlformats.org/officeDocument/2006/relationships/image" Target="../media/image312.png"/><Relationship Id="rId4" Type="http://schemas.openxmlformats.org/officeDocument/2006/relationships/image" Target="../media/image311.png"/><Relationship Id="rId9" Type="http://schemas.openxmlformats.org/officeDocument/2006/relationships/image" Target="../media/image66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7" Type="http://schemas.openxmlformats.org/officeDocument/2006/relationships/image" Target="../media/image7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slide" Target="slide190.xml"/><Relationship Id="rId5" Type="http://schemas.openxmlformats.org/officeDocument/2006/relationships/image" Target="../media/image61.png"/><Relationship Id="rId4" Type="http://schemas.openxmlformats.org/officeDocument/2006/relationships/image" Target="../media/image32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Relationship Id="rId6" Type="http://schemas.openxmlformats.org/officeDocument/2006/relationships/slide" Target="slide2.xml"/><Relationship Id="rId5" Type="http://schemas.openxmlformats.org/officeDocument/2006/relationships/image" Target="../media/image750.png"/><Relationship Id="rId4" Type="http://schemas.openxmlformats.org/officeDocument/2006/relationships/slide" Target="slide210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65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0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67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130.xml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6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11" Type="http://schemas.openxmlformats.org/officeDocument/2006/relationships/slide" Target="slide141.xml"/><Relationship Id="rId5" Type="http://schemas.openxmlformats.org/officeDocument/2006/relationships/image" Target="../media/image71.pn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6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2.png"/><Relationship Id="rId3" Type="http://schemas.openxmlformats.org/officeDocument/2006/relationships/image" Target="../media/image8.png"/><Relationship Id="rId21" Type="http://schemas.openxmlformats.org/officeDocument/2006/relationships/image" Target="../media/image17.jpeg"/><Relationship Id="rId34" Type="http://schemas.openxmlformats.org/officeDocument/2006/relationships/image" Target="../media/image258.png"/><Relationship Id="rId7" Type="http://schemas.microsoft.com/office/2007/relationships/hdphoto" Target="../media/hdphoto1.wdp"/><Relationship Id="rId3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20" Type="http://schemas.openxmlformats.org/officeDocument/2006/relationships/image" Target="../media/image16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24" Type="http://schemas.openxmlformats.org/officeDocument/2006/relationships/image" Target="../media/image20.png"/><Relationship Id="rId32" Type="http://schemas.openxmlformats.org/officeDocument/2006/relationships/image" Target="../media/image23.png"/><Relationship Id="rId37" Type="http://schemas.openxmlformats.org/officeDocument/2006/relationships/image" Target="../media/image250.png"/><Relationship Id="rId5" Type="http://schemas.openxmlformats.org/officeDocument/2006/relationships/image" Target="../media/image10.png"/><Relationship Id="rId23" Type="http://schemas.openxmlformats.org/officeDocument/2006/relationships/image" Target="../media/image19.jpeg"/><Relationship Id="rId28" Type="http://schemas.openxmlformats.org/officeDocument/2006/relationships/image" Target="../media/image253.png"/><Relationship Id="rId36" Type="http://schemas.openxmlformats.org/officeDocument/2006/relationships/image" Target="../media/image25.png"/><Relationship Id="rId19" Type="http://schemas.openxmlformats.org/officeDocument/2006/relationships/image" Target="../media/image13.png"/><Relationship Id="rId31" Type="http://schemas.microsoft.com/office/2007/relationships/hdphoto" Target="../media/hdphoto2.wdp"/><Relationship Id="rId4" Type="http://schemas.openxmlformats.org/officeDocument/2006/relationships/image" Target="../media/image9.png"/><Relationship Id="rId22" Type="http://schemas.openxmlformats.org/officeDocument/2006/relationships/image" Target="../media/image18.png"/><Relationship Id="rId27" Type="http://schemas.openxmlformats.org/officeDocument/2006/relationships/image" Target="../media/image252.png"/><Relationship Id="rId30" Type="http://schemas.openxmlformats.org/officeDocument/2006/relationships/image" Target="../media/image22.png"/><Relationship Id="rId35" Type="http://schemas.openxmlformats.org/officeDocument/2006/relationships/image" Target="../media/image2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2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267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diagramDrawing" Target="../diagrams/drawing10.xml"/><Relationship Id="rId3" Type="http://schemas.openxmlformats.org/officeDocument/2006/relationships/image" Target="../media/image51.png"/><Relationship Id="rId7" Type="http://schemas.openxmlformats.org/officeDocument/2006/relationships/image" Target="../media/image730.png"/><Relationship Id="rId12" Type="http://schemas.openxmlformats.org/officeDocument/2006/relationships/diagramColors" Target="../diagrams/colors1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11" Type="http://schemas.openxmlformats.org/officeDocument/2006/relationships/diagramQuickStyle" Target="../diagrams/quickStyle10.xml"/><Relationship Id="rId5" Type="http://schemas.openxmlformats.org/officeDocument/2006/relationships/image" Target="../media/image14.png"/><Relationship Id="rId10" Type="http://schemas.openxmlformats.org/officeDocument/2006/relationships/diagramLayout" Target="../diagrams/layout10.xml"/><Relationship Id="rId4" Type="http://schemas.openxmlformats.org/officeDocument/2006/relationships/image" Target="../media/image640.png"/><Relationship Id="rId9" Type="http://schemas.openxmlformats.org/officeDocument/2006/relationships/diagramData" Target="../diagrams/data10.xml"/><Relationship Id="rId14" Type="http://schemas.openxmlformats.org/officeDocument/2006/relationships/slide" Target="slide10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80.png"/><Relationship Id="rId7" Type="http://schemas.openxmlformats.org/officeDocument/2006/relationships/image" Target="../media/image21.jpeg"/><Relationship Id="rId12" Type="http://schemas.openxmlformats.org/officeDocument/2006/relationships/image" Target="../media/image2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0.jpeg"/><Relationship Id="rId11" Type="http://schemas.openxmlformats.org/officeDocument/2006/relationships/image" Target="../media/image240.png"/><Relationship Id="rId5" Type="http://schemas.openxmlformats.org/officeDocument/2006/relationships/image" Target="../media/image200.png"/><Relationship Id="rId10" Type="http://schemas.openxmlformats.org/officeDocument/2006/relationships/image" Target="../media/image230.png"/><Relationship Id="rId4" Type="http://schemas.openxmlformats.org/officeDocument/2006/relationships/image" Target="../media/image190.png"/><Relationship Id="rId9" Type="http://schemas.microsoft.com/office/2007/relationships/hdphoto" Target="../media/hdphoto10.wdp"/></Relationships>
</file>

<file path=ppt/slides/_rels/slide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7.xml"/></Relationships>
</file>

<file path=ppt/slides/_rels/slide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45.png"/><Relationship Id="rId3" Type="http://schemas.openxmlformats.org/officeDocument/2006/relationships/image" Target="../media/image33.png"/><Relationship Id="rId21" Type="http://schemas.openxmlformats.org/officeDocument/2006/relationships/image" Target="../media/image43.png"/><Relationship Id="rId34" Type="http://schemas.openxmlformats.org/officeDocument/2006/relationships/image" Target="../media/image2890.png"/><Relationship Id="rId7" Type="http://schemas.openxmlformats.org/officeDocument/2006/relationships/image" Target="../media/image272.png"/><Relationship Id="rId12" Type="http://schemas.openxmlformats.org/officeDocument/2006/relationships/image" Target="../media/image277.png"/><Relationship Id="rId17" Type="http://schemas.openxmlformats.org/officeDocument/2006/relationships/image" Target="../media/image41.png"/><Relationship Id="rId25" Type="http://schemas.openxmlformats.org/officeDocument/2006/relationships/image" Target="../media/image302.png"/><Relationship Id="rId33" Type="http://schemas.openxmlformats.org/officeDocument/2006/relationships/slide" Target="slide560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20" Type="http://schemas.openxmlformats.org/officeDocument/2006/relationships/image" Target="../media/image285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276.png"/><Relationship Id="rId24" Type="http://schemas.openxmlformats.org/officeDocument/2006/relationships/image" Target="../media/image44.png"/><Relationship Id="rId32" Type="http://schemas.openxmlformats.org/officeDocument/2006/relationships/image" Target="../media/image49.png"/><Relationship Id="rId5" Type="http://schemas.openxmlformats.org/officeDocument/2006/relationships/image" Target="../media/image35.png"/><Relationship Id="rId15" Type="http://schemas.openxmlformats.org/officeDocument/2006/relationships/image" Target="../media/image39.png"/><Relationship Id="rId23" Type="http://schemas.openxmlformats.org/officeDocument/2006/relationships/image" Target="../media/image3010.png"/><Relationship Id="rId28" Type="http://schemas.openxmlformats.org/officeDocument/2006/relationships/image" Target="../media/image47.jpeg"/><Relationship Id="rId10" Type="http://schemas.openxmlformats.org/officeDocument/2006/relationships/image" Target="../media/image275.png"/><Relationship Id="rId19" Type="http://schemas.microsoft.com/office/2007/relationships/hdphoto" Target="../media/hdphoto3.wdp"/><Relationship Id="rId31" Type="http://schemas.openxmlformats.org/officeDocument/2006/relationships/image" Target="../media/image288.png"/><Relationship Id="rId4" Type="http://schemas.openxmlformats.org/officeDocument/2006/relationships/image" Target="../media/image34.jpeg"/><Relationship Id="rId9" Type="http://schemas.openxmlformats.org/officeDocument/2006/relationships/image" Target="../media/image274.png"/><Relationship Id="rId14" Type="http://schemas.openxmlformats.org/officeDocument/2006/relationships/image" Target="../media/image38.png"/><Relationship Id="rId22" Type="http://schemas.openxmlformats.org/officeDocument/2006/relationships/slide" Target="slide730.xml"/><Relationship Id="rId27" Type="http://schemas.openxmlformats.org/officeDocument/2006/relationships/image" Target="../media/image46.png"/><Relationship Id="rId30" Type="http://schemas.openxmlformats.org/officeDocument/2006/relationships/slide" Target="slide550.xml"/><Relationship Id="rId35" Type="http://schemas.openxmlformats.org/officeDocument/2006/relationships/slide" Target="slide6.xml"/><Relationship Id="rId8" Type="http://schemas.openxmlformats.org/officeDocument/2006/relationships/image" Target="../media/image27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image" Target="../media/image32.png"/><Relationship Id="rId7" Type="http://schemas.openxmlformats.org/officeDocument/2006/relationships/diagramData" Target="../diagrams/data20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00.png"/><Relationship Id="rId11" Type="http://schemas.microsoft.com/office/2007/relationships/diagramDrawing" Target="../diagrams/drawing20.xml"/><Relationship Id="rId5" Type="http://schemas.openxmlformats.org/officeDocument/2006/relationships/image" Target="../media/image290.png"/><Relationship Id="rId10" Type="http://schemas.openxmlformats.org/officeDocument/2006/relationships/diagramColors" Target="../diagrams/colors20.xml"/><Relationship Id="rId4" Type="http://schemas.openxmlformats.org/officeDocument/2006/relationships/image" Target="../media/image280.png"/><Relationship Id="rId9" Type="http://schemas.openxmlformats.org/officeDocument/2006/relationships/diagramQuickStyle" Target="../diagrams/quickStyle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3.xml"/></Relationships>
</file>

<file path=ppt/slides/_rels/slide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50.xml"/></Relationships>
</file>

<file path=ppt/slides/_rels/slide7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20.xml"/><Relationship Id="rId6" Type="http://schemas.openxmlformats.org/officeDocument/2006/relationships/chart" Target="../charts/chart40.xml"/><Relationship Id="rId5" Type="http://schemas.openxmlformats.org/officeDocument/2006/relationships/chart" Target="../charts/chart30.xml"/><Relationship Id="rId4" Type="http://schemas.openxmlformats.org/officeDocument/2006/relationships/chart" Target="../charts/chart20.xml"/></Relationships>
</file>

<file path=ppt/slides/_rels/slide770.xml.rels><?xml version="1.0" encoding="UTF-8" standalone="yes"?>
<Relationships xmlns="http://schemas.openxmlformats.org/package/2006/relationships"><Relationship Id="rId3" Type="http://schemas.openxmlformats.org/officeDocument/2006/relationships/slide" Target="slide810.xml"/><Relationship Id="rId2" Type="http://schemas.openxmlformats.org/officeDocument/2006/relationships/image" Target="../media/image3061.png"/><Relationship Id="rId1" Type="http://schemas.openxmlformats.org/officeDocument/2006/relationships/slideLayout" Target="../slideLayouts/slideLayout150.xml"/><Relationship Id="rId4" Type="http://schemas.openxmlformats.org/officeDocument/2006/relationships/image" Target="../media/image30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3.xml"/></Relationships>
</file>

<file path=ppt/slides/_rels/slide8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B6099-0E21-488A-975B-A7B107ACF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Computation of vascular metrics longitudinally rely on multiple factors</a:t>
            </a:r>
            <a:endParaRPr lang="fr-CA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EC7F2-96C1-4009-A354-EF9C8FF28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9456"/>
            <a:ext cx="10515600" cy="4351338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Accuracy</a:t>
            </a:r>
            <a:r>
              <a:rPr lang="en-US"/>
              <a:t> and </a:t>
            </a:r>
            <a:r>
              <a:rPr lang="en-US">
                <a:solidFill>
                  <a:srgbClr val="FF0000"/>
                </a:solidFill>
              </a:rPr>
              <a:t>repeatability </a:t>
            </a:r>
            <a:r>
              <a:rPr lang="en-US"/>
              <a:t>of:</a:t>
            </a:r>
          </a:p>
          <a:p>
            <a:pPr lvl="1"/>
            <a:r>
              <a:rPr lang="en-US" i="1"/>
              <a:t>Vascular segmentation 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lvl="1"/>
            <a:r>
              <a:rPr lang="en-US" i="1"/>
              <a:t>3D volume of interest definition</a:t>
            </a:r>
          </a:p>
          <a:p>
            <a:pPr marL="457200" lvl="1" indent="0">
              <a:buNone/>
            </a:pPr>
            <a:endParaRPr lang="en-US"/>
          </a:p>
          <a:p>
            <a:endParaRPr lang="en-US"/>
          </a:p>
          <a:p>
            <a:endParaRPr lang="fr-CA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6C8678F1-59ED-4CB0-A5E7-BF17CCA3143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816987" y="2575988"/>
              <a:ext cx="2810933" cy="1581150"/>
            </p:xfrm>
            <a:graphic>
              <a:graphicData uri="http://schemas.microsoft.com/office/powerpoint/2016/slidezoom">
                <pslz:sldZm>
                  <pslz:sldZmObj sldId="736" cId="2828158902">
                    <pslz:zmPr id="{69107C12-479B-4E17-B8C1-74919D63692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10933" cy="15811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C8678F1-59ED-4CB0-A5E7-BF17CCA314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16987" y="2575988"/>
                <a:ext cx="2810933" cy="15811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0F75B16F-A143-489D-9BD6-E7498A75F23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64080" y="2575988"/>
              <a:ext cx="2810933" cy="1581150"/>
            </p:xfrm>
            <a:graphic>
              <a:graphicData uri="http://schemas.microsoft.com/office/powerpoint/2016/slidezoom">
                <pslz:sldZm>
                  <pslz:sldZmObj sldId="722" cId="1661601688">
                    <pslz:zmPr id="{4DA34008-F412-495E-A40D-3143E5826D63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10933" cy="15811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F75B16F-A143-489D-9BD6-E7498A75F2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64080" y="2575988"/>
                <a:ext cx="2810933" cy="15811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E26E615-6A22-4E51-BB79-9C8796AA0E09}"/>
              </a:ext>
            </a:extLst>
          </p:cNvPr>
          <p:cNvSpPr txBox="1"/>
          <p:nvPr/>
        </p:nvSpPr>
        <p:spPr>
          <a:xfrm>
            <a:off x="7339391" y="2313737"/>
            <a:ext cx="1286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Automatic</a:t>
            </a:r>
            <a:endParaRPr kumimoji="0" lang="fr-CA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2EA474-E81A-4E62-9086-6E847ACCE3B0}"/>
              </a:ext>
            </a:extLst>
          </p:cNvPr>
          <p:cNvSpPr txBox="1"/>
          <p:nvPr/>
        </p:nvSpPr>
        <p:spPr>
          <a:xfrm>
            <a:off x="3534839" y="2310754"/>
            <a:ext cx="134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Manual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53183-AB99-4306-91D7-49C80D3D3A80}"/>
              </a:ext>
            </a:extLst>
          </p:cNvPr>
          <p:cNvSpPr txBox="1"/>
          <p:nvPr/>
        </p:nvSpPr>
        <p:spPr>
          <a:xfrm>
            <a:off x="2699662" y="4535463"/>
            <a:ext cx="3045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Manual – </a:t>
            </a:r>
            <a:r>
              <a:rPr kumimoji="0" lang="fr-CA" sz="18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semi-automatic</a:t>
            </a:r>
            <a:endParaRPr kumimoji="0" lang="fr-CA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451BCD-8008-460F-BFBE-B1F2B7626EEE}"/>
              </a:ext>
            </a:extLst>
          </p:cNvPr>
          <p:cNvSpPr txBox="1"/>
          <p:nvPr/>
        </p:nvSpPr>
        <p:spPr>
          <a:xfrm>
            <a:off x="7339391" y="4535463"/>
            <a:ext cx="1286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Automatic</a:t>
            </a:r>
            <a:endParaRPr kumimoji="0" lang="fr-CA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Slide Zoom 26">
                <a:extLst>
                  <a:ext uri="{FF2B5EF4-FFF2-40B4-BE49-F238E27FC236}">
                    <a16:creationId xmlns:a16="http://schemas.microsoft.com/office/drawing/2014/main" id="{D00252B8-FC70-462E-9EB6-E296B0C11E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78597" y="4904795"/>
              <a:ext cx="2810933" cy="1581150"/>
            </p:xfrm>
            <a:graphic>
              <a:graphicData uri="http://schemas.microsoft.com/office/powerpoint/2016/slidezoom">
                <pslz:sldZm>
                  <pslz:sldZmObj sldId="746" cId="713674721">
                    <pslz:zmPr id="{122FDA9E-8F4B-4406-8268-8F5931B9DB44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10933" cy="15811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Slide Zoom 2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D00252B8-FC70-462E-9EB6-E296B0C11E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78597" y="4904795"/>
                <a:ext cx="2810933" cy="15811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9B74B40-7862-FAE7-6C30-2EA63094D48F}"/>
              </a:ext>
            </a:extLst>
          </p:cNvPr>
          <p:cNvSpPr txBox="1"/>
          <p:nvPr/>
        </p:nvSpPr>
        <p:spPr>
          <a:xfrm>
            <a:off x="10528418" y="94004"/>
            <a:ext cx="144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Nader Allam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F2E8B3-A5D2-799E-4968-672A1E9F30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21085" y="5021907"/>
            <a:ext cx="2602736" cy="1464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BB57B9-89C6-5E33-476C-CD3154F142D0}"/>
              </a:ext>
            </a:extLst>
          </p:cNvPr>
          <p:cNvSpPr txBox="1"/>
          <p:nvPr/>
        </p:nvSpPr>
        <p:spPr>
          <a:xfrm>
            <a:off x="2572284" y="6485945"/>
            <a:ext cx="3323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(See Tissue Masking cartoon file)</a:t>
            </a:r>
          </a:p>
        </p:txBody>
      </p:sp>
    </p:spTree>
    <p:extLst>
      <p:ext uri="{BB962C8B-B14F-4D97-AF65-F5344CB8AC3E}">
        <p14:creationId xmlns:p14="http://schemas.microsoft.com/office/powerpoint/2010/main" val="3992192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5B8DD-1F81-4B4F-B70C-1CFC8D5DC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3275" cy="1325563"/>
          </a:xfrm>
        </p:spPr>
        <p:txBody>
          <a:bodyPr>
            <a:normAutofit/>
          </a:bodyPr>
          <a:lstStyle/>
          <a:p>
            <a:r>
              <a:rPr lang="en-CA" dirty="0"/>
              <a:t>Longitudinal optical images analysis algorithm: speed and standardization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EC169-29B8-40E4-A435-07F22CE4D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2D lateral mask creation and co-registration; </a:t>
            </a:r>
          </a:p>
          <a:p>
            <a:pPr marL="1143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Quantification of fluorescence intensity and approximate volume;</a:t>
            </a:r>
          </a:p>
          <a:p>
            <a:pPr marL="1143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3D co-registration of OCT scans inter-timepoints ;</a:t>
            </a:r>
          </a:p>
          <a:p>
            <a:pPr marL="1143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3D tumour mask creation.</a:t>
            </a:r>
          </a:p>
          <a:p>
            <a:pPr marL="114300" marR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3D vascular segmentation (manual for now)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C8773-534C-457E-9510-E27C8BF4FC27}"/>
              </a:ext>
            </a:extLst>
          </p:cNvPr>
          <p:cNvSpPr txBox="1"/>
          <p:nvPr/>
        </p:nvSpPr>
        <p:spPr>
          <a:xfrm>
            <a:off x="-1790700" y="6998038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Semi-automatic 2D lateral mask creation and co-registration from brightfield and fluorescence images</a:t>
            </a:r>
          </a:p>
          <a:p>
            <a:pPr marL="1143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Quantification of fluorescence intensity and approximate volume;</a:t>
            </a:r>
          </a:p>
          <a:p>
            <a:pPr marL="1143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3D co-registration of OCT scans inter-timepoints ;</a:t>
            </a:r>
          </a:p>
          <a:p>
            <a:pPr marL="1143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3D tumour mask creation.</a:t>
            </a:r>
          </a:p>
          <a:p>
            <a:pPr marL="1143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+mn-cs"/>
              </a:rPr>
              <a:t>3D vascular segmentation (manual for now)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D7A06-A95D-408D-B231-A243947C6A64}"/>
              </a:ext>
            </a:extLst>
          </p:cNvPr>
          <p:cNvSpPr txBox="1"/>
          <p:nvPr/>
        </p:nvSpPr>
        <p:spPr>
          <a:xfrm>
            <a:off x="6899275" y="6998038"/>
            <a:ext cx="70167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Mask creation slides after this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 the end show window chamber improvements to protect against perturbation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this after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Dlf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work when I mention potential issues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5283C4-5E01-411A-B66A-A99E793E7B17}"/>
              </a:ext>
            </a:extLst>
          </p:cNvPr>
          <p:cNvSpPr txBox="1"/>
          <p:nvPr/>
        </p:nvSpPr>
        <p:spPr>
          <a:xfrm>
            <a:off x="8708232" y="4155718"/>
            <a:ext cx="3441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SBRT march-June 2021 study: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 shows promise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E557FC43-21E9-49F0-BA32-603F586F1A66}"/>
              </a:ext>
            </a:extLst>
          </p:cNvPr>
          <p:cNvSpPr/>
          <p:nvPr/>
        </p:nvSpPr>
        <p:spPr>
          <a:xfrm>
            <a:off x="7683500" y="1897916"/>
            <a:ext cx="228600" cy="11747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EEBA25-D7C0-4476-BD3D-20FEEBA69003}"/>
              </a:ext>
            </a:extLst>
          </p:cNvPr>
          <p:cNvSpPr txBox="1"/>
          <p:nvPr/>
        </p:nvSpPr>
        <p:spPr>
          <a:xfrm>
            <a:off x="8016557" y="2300640"/>
            <a:ext cx="146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 25-30min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608CA2CF-BD0D-4A07-9B42-15BF014817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242706" y="1478284"/>
              <a:ext cx="2923932" cy="1644712"/>
            </p:xfrm>
            <a:graphic>
              <a:graphicData uri="http://schemas.microsoft.com/office/powerpoint/2016/slidezoom">
                <pslz:sldZm>
                  <pslz:sldZmObj sldId="752" cId="1233829988">
                    <pslz:zmPr id="{D808A35B-0F5E-415E-ADC7-7E6AF004452D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23932" cy="16447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08CA2CF-BD0D-4A07-9B42-15BF014817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42706" y="1478284"/>
                <a:ext cx="2923932" cy="164471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07D48B6-19DC-469A-A543-53F9DEDAA200}"/>
              </a:ext>
            </a:extLst>
          </p:cNvPr>
          <p:cNvSpPr txBox="1"/>
          <p:nvPr/>
        </p:nvSpPr>
        <p:spPr>
          <a:xfrm>
            <a:off x="1316036" y="3528835"/>
            <a:ext cx="500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1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Pre-requisite for:</a:t>
            </a: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Adaptive </a:t>
            </a:r>
            <a:r>
              <a:rPr kumimoji="0" lang="en-CA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RTx</a:t>
            </a: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experiments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Inter-modality comparison (especially immunohistochemistry)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series analysis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3C5F1CEF-71EE-4E01-A151-422D50F322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515369" y="4774372"/>
              <a:ext cx="3048000" cy="1714500"/>
            </p:xfrm>
            <a:graphic>
              <a:graphicData uri="http://schemas.microsoft.com/office/powerpoint/2016/slidezoom">
                <pslz:sldZm>
                  <pslz:sldZmObj sldId="791" cId="3840077362">
                    <pslz:zmPr id="{B9CACCE5-B832-4BEF-A092-C27A8C991B3C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C5F1CEF-71EE-4E01-A151-422D50F322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15369" y="477437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1FBA261-C57F-4DE5-8688-C9E672297507}"/>
              </a:ext>
            </a:extLst>
          </p:cNvPr>
          <p:cNvSpPr txBox="1">
            <a:spLocks/>
          </p:cNvSpPr>
          <p:nvPr/>
        </p:nvSpPr>
        <p:spPr>
          <a:xfrm>
            <a:off x="9529265" y="64281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AE37D-E052-EF42-B979-D24483DA0D42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F601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6010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38C560-5049-D284-B7FC-E3B2C5A698A6}"/>
              </a:ext>
            </a:extLst>
          </p:cNvPr>
          <p:cNvSpPr txBox="1"/>
          <p:nvPr/>
        </p:nvSpPr>
        <p:spPr>
          <a:xfrm>
            <a:off x="10528418" y="94004"/>
            <a:ext cx="144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Nader Allam</a:t>
            </a:r>
          </a:p>
        </p:txBody>
      </p:sp>
    </p:spTree>
    <p:extLst>
      <p:ext uri="{BB962C8B-B14F-4D97-AF65-F5344CB8AC3E}">
        <p14:creationId xmlns:p14="http://schemas.microsoft.com/office/powerpoint/2010/main" val="90598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63EED41-C2E6-47A0-A7FD-F3663C26415A}"/>
              </a:ext>
            </a:extLst>
          </p:cNvPr>
          <p:cNvSpPr txBox="1"/>
          <p:nvPr/>
        </p:nvSpPr>
        <p:spPr>
          <a:xfrm>
            <a:off x="1878295" y="589441"/>
            <a:ext cx="258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u="sng"/>
              <a:t>Timepoint (TP) 0-</a:t>
            </a:r>
            <a:endParaRPr lang="en-US" u="sng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633733F-B9B7-4EF7-9EB0-E80C225B2DDD}"/>
              </a:ext>
            </a:extLst>
          </p:cNvPr>
          <p:cNvSpPr txBox="1"/>
          <p:nvPr/>
        </p:nvSpPr>
        <p:spPr>
          <a:xfrm>
            <a:off x="8180664" y="586684"/>
            <a:ext cx="258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u="sng"/>
              <a:t>Timepoint (TP) x</a:t>
            </a:r>
            <a:endParaRPr lang="en-US" u="sng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D323C194-9F0F-4805-BCD8-9C1DE117637D}"/>
              </a:ext>
            </a:extLst>
          </p:cNvPr>
          <p:cNvSpPr/>
          <p:nvPr/>
        </p:nvSpPr>
        <p:spPr>
          <a:xfrm>
            <a:off x="5446347" y="2673030"/>
            <a:ext cx="1764748" cy="519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F4168F7-A858-4F98-9E2A-9AFA0BF47852}"/>
                  </a:ext>
                </a:extLst>
              </p:cNvPr>
              <p:cNvSpPr txBox="1"/>
              <p:nvPr/>
            </p:nvSpPr>
            <p:spPr>
              <a:xfrm>
                <a:off x="5725371" y="2446293"/>
                <a:ext cx="10032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/>
                  <a:t> days</a:t>
                </a: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F4168F7-A858-4F98-9E2A-9AFA0BF47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371" y="2446293"/>
                <a:ext cx="1003288" cy="276999"/>
              </a:xfrm>
              <a:prstGeom prst="rect">
                <a:avLst/>
              </a:prstGeom>
              <a:blipFill>
                <a:blip r:embed="rId2"/>
                <a:stretch>
                  <a:fillRect l="-7879" t="-28261" r="-1393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709C666B-FCB5-460C-96E7-7C34786EB376}"/>
              </a:ext>
            </a:extLst>
          </p:cNvPr>
          <p:cNvGrpSpPr/>
          <p:nvPr/>
        </p:nvGrpSpPr>
        <p:grpSpPr>
          <a:xfrm>
            <a:off x="776154" y="4798615"/>
            <a:ext cx="2357571" cy="1754326"/>
            <a:chOff x="277090" y="4987636"/>
            <a:chExt cx="2357571" cy="175432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7440B90-9862-4A58-8057-30DA688EBCA8}"/>
                </a:ext>
              </a:extLst>
            </p:cNvPr>
            <p:cNvSpPr txBox="1"/>
            <p:nvPr/>
          </p:nvSpPr>
          <p:spPr>
            <a:xfrm>
              <a:off x="277090" y="4987636"/>
              <a:ext cx="2357571" cy="17543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CA" u="sng"/>
                <a:t>Legend</a:t>
              </a:r>
            </a:p>
            <a:p>
              <a:r>
                <a:rPr lang="en-US">
                  <a:sym typeface="Wingdings" panose="05000000000000000000" pitchFamily="2" charset="2"/>
                </a:rPr>
                <a:t>    </a:t>
              </a:r>
              <a:r>
                <a:rPr lang="en-US"/>
                <a:t>: Air</a:t>
              </a:r>
            </a:p>
            <a:p>
              <a:r>
                <a:rPr lang="en-US">
                  <a:sym typeface="Wingdings" panose="05000000000000000000" pitchFamily="2" charset="2"/>
                </a:rPr>
                <a:t>    : Glass</a:t>
              </a:r>
            </a:p>
            <a:p>
              <a:r>
                <a:rPr lang="en-US">
                  <a:sym typeface="Wingdings" panose="05000000000000000000" pitchFamily="2" charset="2"/>
                </a:rPr>
                <a:t>    : Extravascular tissue</a:t>
              </a:r>
            </a:p>
            <a:p>
              <a:r>
                <a:rPr lang="en-US">
                  <a:sym typeface="Wingdings" panose="05000000000000000000" pitchFamily="2" charset="2"/>
                </a:rPr>
                <a:t>    : Blood vessels</a:t>
              </a:r>
            </a:p>
            <a:p>
              <a:r>
                <a:rPr lang="en-US">
                  <a:sym typeface="Wingdings" panose="05000000000000000000" pitchFamily="2" charset="2"/>
                </a:rPr>
                <a:t>    : Exudate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EC77E54-E2A2-428D-8A95-D52510C58719}"/>
                </a:ext>
              </a:extLst>
            </p:cNvPr>
            <p:cNvSpPr/>
            <p:nvPr/>
          </p:nvSpPr>
          <p:spPr>
            <a:xfrm>
              <a:off x="387927" y="5661889"/>
              <a:ext cx="138546" cy="129309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29000">
                  <a:schemeClr val="accent1">
                    <a:lumMod val="40000"/>
                    <a:lumOff val="60000"/>
                  </a:schemeClr>
                </a:gs>
                <a:gs pos="75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943367A-2364-4EFD-B6E7-E9857DFBA578}"/>
                </a:ext>
              </a:extLst>
            </p:cNvPr>
            <p:cNvSpPr/>
            <p:nvPr/>
          </p:nvSpPr>
          <p:spPr>
            <a:xfrm>
              <a:off x="387927" y="5938382"/>
              <a:ext cx="138546" cy="129309"/>
            </a:xfrm>
            <a:prstGeom prst="rect">
              <a:avLst/>
            </a:prstGeom>
            <a:solidFill>
              <a:srgbClr val="F8CBA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FF32B47-3992-49E6-A971-F7E1E2DE3C5C}"/>
                </a:ext>
              </a:extLst>
            </p:cNvPr>
            <p:cNvSpPr/>
            <p:nvPr/>
          </p:nvSpPr>
          <p:spPr>
            <a:xfrm>
              <a:off x="387927" y="6206834"/>
              <a:ext cx="138546" cy="12930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56DD5A2-CA44-4FC3-96FB-262FC05228C2}"/>
                </a:ext>
              </a:extLst>
            </p:cNvPr>
            <p:cNvSpPr/>
            <p:nvPr/>
          </p:nvSpPr>
          <p:spPr>
            <a:xfrm>
              <a:off x="387927" y="6484522"/>
              <a:ext cx="138546" cy="129309"/>
            </a:xfrm>
            <a:prstGeom prst="rect">
              <a:avLst/>
            </a:prstGeom>
            <a:solidFill>
              <a:srgbClr val="C8C8C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EDE2CAB-2FD1-4439-8679-EC1B8F7C1E75}"/>
                </a:ext>
              </a:extLst>
            </p:cNvPr>
            <p:cNvSpPr/>
            <p:nvPr/>
          </p:nvSpPr>
          <p:spPr>
            <a:xfrm>
              <a:off x="387927" y="5384201"/>
              <a:ext cx="138546" cy="129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F098848E-8D0A-4FD3-87B8-845EB77D0B1F}"/>
              </a:ext>
            </a:extLst>
          </p:cNvPr>
          <p:cNvSpPr txBox="1"/>
          <p:nvPr/>
        </p:nvSpPr>
        <p:spPr>
          <a:xfrm>
            <a:off x="5551054" y="4710545"/>
            <a:ext cx="67517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u="sng"/>
              <a:t>Mask definition methods:</a:t>
            </a:r>
          </a:p>
          <a:p>
            <a:pPr marL="342900" indent="-342900">
              <a:buFont typeface="+mj-lt"/>
              <a:buAutoNum type="arabicParenR"/>
            </a:pPr>
            <a:r>
              <a:rPr lang="en-CA"/>
              <a:t>Cylindrical projection of 2D lateral contour</a:t>
            </a:r>
          </a:p>
          <a:p>
            <a:pPr marL="342900" indent="-342900">
              <a:buFont typeface="+mj-lt"/>
              <a:buAutoNum type="arabicParenR"/>
            </a:pPr>
            <a:r>
              <a:rPr lang="en-CA"/>
              <a:t>Glass interface contour in depth at each TP + Method 1</a:t>
            </a:r>
          </a:p>
          <a:p>
            <a:pPr marL="342900" indent="-342900">
              <a:buFont typeface="+mj-lt"/>
              <a:buAutoNum type="arabicParenR"/>
            </a:pPr>
            <a:endParaRPr lang="en-CA"/>
          </a:p>
          <a:p>
            <a:pPr marL="342900" indent="-342900">
              <a:buFont typeface="+mj-lt"/>
              <a:buAutoNum type="arabicParenR"/>
            </a:pPr>
            <a:endParaRPr lang="en-CA"/>
          </a:p>
          <a:p>
            <a:pPr marL="342900" indent="-342900">
              <a:buFont typeface="+mj-lt"/>
              <a:buAutoNum type="arabicParenR"/>
            </a:pPr>
            <a:endParaRPr lang="en-CA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 startAt="5"/>
              <a:tabLst/>
              <a:defRPr/>
            </a:pP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Tissue interface contour in depth at each TP + Method 1</a:t>
            </a:r>
          </a:p>
          <a:p>
            <a:endParaRPr lang="en-CA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43AA2A2E-E6EC-4F25-BF6F-695C2631B820}"/>
              </a:ext>
            </a:extLst>
          </p:cNvPr>
          <p:cNvSpPr/>
          <p:nvPr/>
        </p:nvSpPr>
        <p:spPr>
          <a:xfrm>
            <a:off x="4650841" y="4710545"/>
            <a:ext cx="795506" cy="21187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CA"/>
              <a:t>A</a:t>
            </a:r>
            <a:r>
              <a:rPr lang="en-US" err="1"/>
              <a:t>ccuracy</a:t>
            </a:r>
            <a:endParaRPr lang="en-US"/>
          </a:p>
        </p:txBody>
      </p:sp>
      <p:sp>
        <p:nvSpPr>
          <p:cNvPr id="87" name="Arrow: Down 86">
            <a:extLst>
              <a:ext uri="{FF2B5EF4-FFF2-40B4-BE49-F238E27FC236}">
                <a16:creationId xmlns:a16="http://schemas.microsoft.com/office/drawing/2014/main" id="{4A0C2B82-BCFD-457A-A95E-FBFA9C20E18E}"/>
              </a:ext>
            </a:extLst>
          </p:cNvPr>
          <p:cNvSpPr/>
          <p:nvPr/>
        </p:nvSpPr>
        <p:spPr>
          <a:xfrm rot="10800000">
            <a:off x="3786130" y="4595199"/>
            <a:ext cx="890901" cy="22202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/>
              <a:t>Repeatability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E0D28AC-BA62-409B-8E75-20B2B3065FBB}"/>
              </a:ext>
            </a:extLst>
          </p:cNvPr>
          <p:cNvSpPr txBox="1"/>
          <p:nvPr/>
        </p:nvSpPr>
        <p:spPr>
          <a:xfrm>
            <a:off x="-440022" y="6983120"/>
            <a:ext cx="61698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CA"/>
              <a:t>Cylindrical projection of 2D lateral contour</a:t>
            </a:r>
          </a:p>
          <a:p>
            <a:pPr marL="342900" indent="-342900">
              <a:buFont typeface="+mj-lt"/>
              <a:buAutoNum type="arabicParenR"/>
            </a:pPr>
            <a:r>
              <a:rPr lang="en-CA"/>
              <a:t>Tissue interface contour in depth at each TP + Method 1</a:t>
            </a:r>
          </a:p>
          <a:p>
            <a:pPr marL="342900" indent="-342900">
              <a:buFont typeface="+mj-lt"/>
              <a:buAutoNum type="arabicParenR"/>
            </a:pPr>
            <a:r>
              <a:rPr lang="en-CA"/>
              <a:t>Glass interface contour in depth at each TP + Method 1</a:t>
            </a:r>
          </a:p>
          <a:p>
            <a:pPr marL="342900" indent="-342900">
              <a:buFont typeface="+mj-lt"/>
              <a:buAutoNum type="arabicParenR"/>
            </a:pPr>
            <a:r>
              <a:rPr lang="en-CA"/>
              <a:t>Method 1+3 + cropping down to level of most superficial vessel based on TP0-</a:t>
            </a:r>
          </a:p>
          <a:p>
            <a:pPr marL="342900" indent="-342900">
              <a:buFont typeface="+mj-lt"/>
              <a:buAutoNum type="arabicParenR"/>
            </a:pPr>
            <a:r>
              <a:rPr lang="en-CA"/>
              <a:t>Method 1+3 + cropping down to co-registered TP0- tissue interface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D84BC56-44C7-4C4D-8369-5E266386A8B0}"/>
              </a:ext>
            </a:extLst>
          </p:cNvPr>
          <p:cNvSpPr/>
          <p:nvPr/>
        </p:nvSpPr>
        <p:spPr>
          <a:xfrm>
            <a:off x="7781507" y="1128045"/>
            <a:ext cx="3550678" cy="29824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3E44244-3819-46B4-BD9C-125987AD7CFD}"/>
              </a:ext>
            </a:extLst>
          </p:cNvPr>
          <p:cNvSpPr/>
          <p:nvPr/>
        </p:nvSpPr>
        <p:spPr>
          <a:xfrm>
            <a:off x="1320424" y="1128045"/>
            <a:ext cx="3550679" cy="29824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2F93C9A-4E83-442E-A304-7D07AD290228}"/>
              </a:ext>
            </a:extLst>
          </p:cNvPr>
          <p:cNvGrpSpPr/>
          <p:nvPr/>
        </p:nvGrpSpPr>
        <p:grpSpPr>
          <a:xfrm rot="21040186">
            <a:off x="1383168" y="682038"/>
            <a:ext cx="3401227" cy="2606039"/>
            <a:chOff x="1478422" y="1350664"/>
            <a:chExt cx="3401227" cy="2606039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C5C42E0-C6A2-472B-9C87-6DF8F58A6F5C}"/>
                </a:ext>
              </a:extLst>
            </p:cNvPr>
            <p:cNvSpPr/>
            <p:nvPr/>
          </p:nvSpPr>
          <p:spPr>
            <a:xfrm>
              <a:off x="1478422" y="2127903"/>
              <a:ext cx="3392681" cy="1828800"/>
            </a:xfrm>
            <a:custGeom>
              <a:avLst/>
              <a:gdLst>
                <a:gd name="connsiteX0" fmla="*/ 0 w 3392681"/>
                <a:gd name="connsiteY0" fmla="*/ 102549 h 1828800"/>
                <a:gd name="connsiteX1" fmla="*/ 196554 w 3392681"/>
                <a:gd name="connsiteY1" fmla="*/ 42729 h 1828800"/>
                <a:gd name="connsiteX2" fmla="*/ 555477 w 3392681"/>
                <a:gd name="connsiteY2" fmla="*/ 0 h 1828800"/>
                <a:gd name="connsiteX3" fmla="*/ 752030 w 3392681"/>
                <a:gd name="connsiteY3" fmla="*/ 85458 h 1828800"/>
                <a:gd name="connsiteX4" fmla="*/ 846034 w 3392681"/>
                <a:gd name="connsiteY4" fmla="*/ 94004 h 1828800"/>
                <a:gd name="connsiteX5" fmla="*/ 948584 w 3392681"/>
                <a:gd name="connsiteY5" fmla="*/ 145278 h 1828800"/>
                <a:gd name="connsiteX6" fmla="*/ 1034042 w 3392681"/>
                <a:gd name="connsiteY6" fmla="*/ 264919 h 1828800"/>
                <a:gd name="connsiteX7" fmla="*/ 1102408 w 3392681"/>
                <a:gd name="connsiteY7" fmla="*/ 307648 h 1828800"/>
                <a:gd name="connsiteX8" fmla="*/ 1307507 w 3392681"/>
                <a:gd name="connsiteY8" fmla="*/ 316194 h 1828800"/>
                <a:gd name="connsiteX9" fmla="*/ 1486969 w 3392681"/>
                <a:gd name="connsiteY9" fmla="*/ 256374 h 1828800"/>
                <a:gd name="connsiteX10" fmla="*/ 1674976 w 3392681"/>
                <a:gd name="connsiteY10" fmla="*/ 264919 h 1828800"/>
                <a:gd name="connsiteX11" fmla="*/ 2256090 w 3392681"/>
                <a:gd name="connsiteY11" fmla="*/ 205099 h 1828800"/>
                <a:gd name="connsiteX12" fmla="*/ 2418460 w 3392681"/>
                <a:gd name="connsiteY12" fmla="*/ 350377 h 1828800"/>
                <a:gd name="connsiteX13" fmla="*/ 2503918 w 3392681"/>
                <a:gd name="connsiteY13" fmla="*/ 358923 h 1828800"/>
                <a:gd name="connsiteX14" fmla="*/ 2691926 w 3392681"/>
                <a:gd name="connsiteY14" fmla="*/ 393106 h 1828800"/>
                <a:gd name="connsiteX15" fmla="*/ 3033757 w 3392681"/>
                <a:gd name="connsiteY15" fmla="*/ 538385 h 1828800"/>
                <a:gd name="connsiteX16" fmla="*/ 3153399 w 3392681"/>
                <a:gd name="connsiteY16" fmla="*/ 546931 h 1828800"/>
                <a:gd name="connsiteX17" fmla="*/ 3358498 w 3392681"/>
                <a:gd name="connsiteY17" fmla="*/ 529839 h 1828800"/>
                <a:gd name="connsiteX18" fmla="*/ 3392681 w 3392681"/>
                <a:gd name="connsiteY18" fmla="*/ 504202 h 1828800"/>
                <a:gd name="connsiteX19" fmla="*/ 3392681 w 3392681"/>
                <a:gd name="connsiteY19" fmla="*/ 1204957 h 1828800"/>
                <a:gd name="connsiteX20" fmla="*/ 3221765 w 3392681"/>
                <a:gd name="connsiteY20" fmla="*/ 1256232 h 1828800"/>
                <a:gd name="connsiteX21" fmla="*/ 2888479 w 3392681"/>
                <a:gd name="connsiteY21" fmla="*/ 1324598 h 1828800"/>
                <a:gd name="connsiteX22" fmla="*/ 2298819 w 3392681"/>
                <a:gd name="connsiteY22" fmla="*/ 1632247 h 1828800"/>
                <a:gd name="connsiteX23" fmla="*/ 1939896 w 3392681"/>
                <a:gd name="connsiteY23" fmla="*/ 1794617 h 1828800"/>
                <a:gd name="connsiteX24" fmla="*/ 1504060 w 3392681"/>
                <a:gd name="connsiteY24" fmla="*/ 1828800 h 1828800"/>
                <a:gd name="connsiteX25" fmla="*/ 1273324 w 3392681"/>
                <a:gd name="connsiteY25" fmla="*/ 1768979 h 1828800"/>
                <a:gd name="connsiteX26" fmla="*/ 1196412 w 3392681"/>
                <a:gd name="connsiteY26" fmla="*/ 1709159 h 1828800"/>
                <a:gd name="connsiteX27" fmla="*/ 974221 w 3392681"/>
                <a:gd name="connsiteY27" fmla="*/ 1555334 h 1828800"/>
                <a:gd name="connsiteX28" fmla="*/ 897309 w 3392681"/>
                <a:gd name="connsiteY28" fmla="*/ 1521151 h 1828800"/>
                <a:gd name="connsiteX29" fmla="*/ 854580 w 3392681"/>
                <a:gd name="connsiteY29" fmla="*/ 1478422 h 1828800"/>
                <a:gd name="connsiteX30" fmla="*/ 692210 w 3392681"/>
                <a:gd name="connsiteY30" fmla="*/ 1256232 h 1828800"/>
                <a:gd name="connsiteX31" fmla="*/ 572569 w 3392681"/>
                <a:gd name="connsiteY31" fmla="*/ 1102407 h 1828800"/>
                <a:gd name="connsiteX32" fmla="*/ 470019 w 3392681"/>
                <a:gd name="connsiteY32" fmla="*/ 1025495 h 1828800"/>
                <a:gd name="connsiteX33" fmla="*/ 247828 w 3392681"/>
                <a:gd name="connsiteY33" fmla="*/ 957129 h 1828800"/>
                <a:gd name="connsiteX34" fmla="*/ 76913 w 3392681"/>
                <a:gd name="connsiteY34" fmla="*/ 948583 h 1828800"/>
                <a:gd name="connsiteX35" fmla="*/ 0 w 3392681"/>
                <a:gd name="connsiteY35" fmla="*/ 965675 h 1828800"/>
                <a:gd name="connsiteX36" fmla="*/ 0 w 3392681"/>
                <a:gd name="connsiteY36" fmla="*/ 102549 h 1828800"/>
                <a:gd name="connsiteX0" fmla="*/ 0 w 3392681"/>
                <a:gd name="connsiteY0" fmla="*/ 102549 h 1828800"/>
                <a:gd name="connsiteX1" fmla="*/ 196554 w 3392681"/>
                <a:gd name="connsiteY1" fmla="*/ 42729 h 1828800"/>
                <a:gd name="connsiteX2" fmla="*/ 555477 w 3392681"/>
                <a:gd name="connsiteY2" fmla="*/ 0 h 1828800"/>
                <a:gd name="connsiteX3" fmla="*/ 752030 w 3392681"/>
                <a:gd name="connsiteY3" fmla="*/ 85458 h 1828800"/>
                <a:gd name="connsiteX4" fmla="*/ 846034 w 3392681"/>
                <a:gd name="connsiteY4" fmla="*/ 94004 h 1828800"/>
                <a:gd name="connsiteX5" fmla="*/ 948584 w 3392681"/>
                <a:gd name="connsiteY5" fmla="*/ 145278 h 1828800"/>
                <a:gd name="connsiteX6" fmla="*/ 1034042 w 3392681"/>
                <a:gd name="connsiteY6" fmla="*/ 264919 h 1828800"/>
                <a:gd name="connsiteX7" fmla="*/ 1102408 w 3392681"/>
                <a:gd name="connsiteY7" fmla="*/ 307648 h 1828800"/>
                <a:gd name="connsiteX8" fmla="*/ 1307507 w 3392681"/>
                <a:gd name="connsiteY8" fmla="*/ 316194 h 1828800"/>
                <a:gd name="connsiteX9" fmla="*/ 1486969 w 3392681"/>
                <a:gd name="connsiteY9" fmla="*/ 256374 h 1828800"/>
                <a:gd name="connsiteX10" fmla="*/ 1674976 w 3392681"/>
                <a:gd name="connsiteY10" fmla="*/ 264919 h 1828800"/>
                <a:gd name="connsiteX11" fmla="*/ 2219144 w 3392681"/>
                <a:gd name="connsiteY11" fmla="*/ 205099 h 1828800"/>
                <a:gd name="connsiteX12" fmla="*/ 2418460 w 3392681"/>
                <a:gd name="connsiteY12" fmla="*/ 350377 h 1828800"/>
                <a:gd name="connsiteX13" fmla="*/ 2503918 w 3392681"/>
                <a:gd name="connsiteY13" fmla="*/ 358923 h 1828800"/>
                <a:gd name="connsiteX14" fmla="*/ 2691926 w 3392681"/>
                <a:gd name="connsiteY14" fmla="*/ 393106 h 1828800"/>
                <a:gd name="connsiteX15" fmla="*/ 3033757 w 3392681"/>
                <a:gd name="connsiteY15" fmla="*/ 538385 h 1828800"/>
                <a:gd name="connsiteX16" fmla="*/ 3153399 w 3392681"/>
                <a:gd name="connsiteY16" fmla="*/ 546931 h 1828800"/>
                <a:gd name="connsiteX17" fmla="*/ 3358498 w 3392681"/>
                <a:gd name="connsiteY17" fmla="*/ 529839 h 1828800"/>
                <a:gd name="connsiteX18" fmla="*/ 3392681 w 3392681"/>
                <a:gd name="connsiteY18" fmla="*/ 504202 h 1828800"/>
                <a:gd name="connsiteX19" fmla="*/ 3392681 w 3392681"/>
                <a:gd name="connsiteY19" fmla="*/ 1204957 h 1828800"/>
                <a:gd name="connsiteX20" fmla="*/ 3221765 w 3392681"/>
                <a:gd name="connsiteY20" fmla="*/ 1256232 h 1828800"/>
                <a:gd name="connsiteX21" fmla="*/ 2888479 w 3392681"/>
                <a:gd name="connsiteY21" fmla="*/ 1324598 h 1828800"/>
                <a:gd name="connsiteX22" fmla="*/ 2298819 w 3392681"/>
                <a:gd name="connsiteY22" fmla="*/ 1632247 h 1828800"/>
                <a:gd name="connsiteX23" fmla="*/ 1939896 w 3392681"/>
                <a:gd name="connsiteY23" fmla="*/ 1794617 h 1828800"/>
                <a:gd name="connsiteX24" fmla="*/ 1504060 w 3392681"/>
                <a:gd name="connsiteY24" fmla="*/ 1828800 h 1828800"/>
                <a:gd name="connsiteX25" fmla="*/ 1273324 w 3392681"/>
                <a:gd name="connsiteY25" fmla="*/ 1768979 h 1828800"/>
                <a:gd name="connsiteX26" fmla="*/ 1196412 w 3392681"/>
                <a:gd name="connsiteY26" fmla="*/ 1709159 h 1828800"/>
                <a:gd name="connsiteX27" fmla="*/ 974221 w 3392681"/>
                <a:gd name="connsiteY27" fmla="*/ 1555334 h 1828800"/>
                <a:gd name="connsiteX28" fmla="*/ 897309 w 3392681"/>
                <a:gd name="connsiteY28" fmla="*/ 1521151 h 1828800"/>
                <a:gd name="connsiteX29" fmla="*/ 854580 w 3392681"/>
                <a:gd name="connsiteY29" fmla="*/ 1478422 h 1828800"/>
                <a:gd name="connsiteX30" fmla="*/ 692210 w 3392681"/>
                <a:gd name="connsiteY30" fmla="*/ 1256232 h 1828800"/>
                <a:gd name="connsiteX31" fmla="*/ 572569 w 3392681"/>
                <a:gd name="connsiteY31" fmla="*/ 1102407 h 1828800"/>
                <a:gd name="connsiteX32" fmla="*/ 470019 w 3392681"/>
                <a:gd name="connsiteY32" fmla="*/ 1025495 h 1828800"/>
                <a:gd name="connsiteX33" fmla="*/ 247828 w 3392681"/>
                <a:gd name="connsiteY33" fmla="*/ 957129 h 1828800"/>
                <a:gd name="connsiteX34" fmla="*/ 76913 w 3392681"/>
                <a:gd name="connsiteY34" fmla="*/ 948583 h 1828800"/>
                <a:gd name="connsiteX35" fmla="*/ 0 w 3392681"/>
                <a:gd name="connsiteY35" fmla="*/ 965675 h 1828800"/>
                <a:gd name="connsiteX36" fmla="*/ 0 w 3392681"/>
                <a:gd name="connsiteY36" fmla="*/ 102549 h 1828800"/>
                <a:gd name="connsiteX0" fmla="*/ 0 w 3392681"/>
                <a:gd name="connsiteY0" fmla="*/ 102549 h 1828800"/>
                <a:gd name="connsiteX1" fmla="*/ 196554 w 3392681"/>
                <a:gd name="connsiteY1" fmla="*/ 42729 h 1828800"/>
                <a:gd name="connsiteX2" fmla="*/ 555477 w 3392681"/>
                <a:gd name="connsiteY2" fmla="*/ 0 h 1828800"/>
                <a:gd name="connsiteX3" fmla="*/ 752030 w 3392681"/>
                <a:gd name="connsiteY3" fmla="*/ 85458 h 1828800"/>
                <a:gd name="connsiteX4" fmla="*/ 846034 w 3392681"/>
                <a:gd name="connsiteY4" fmla="*/ 94004 h 1828800"/>
                <a:gd name="connsiteX5" fmla="*/ 948584 w 3392681"/>
                <a:gd name="connsiteY5" fmla="*/ 145278 h 1828800"/>
                <a:gd name="connsiteX6" fmla="*/ 1034042 w 3392681"/>
                <a:gd name="connsiteY6" fmla="*/ 264919 h 1828800"/>
                <a:gd name="connsiteX7" fmla="*/ 1102408 w 3392681"/>
                <a:gd name="connsiteY7" fmla="*/ 307648 h 1828800"/>
                <a:gd name="connsiteX8" fmla="*/ 1307507 w 3392681"/>
                <a:gd name="connsiteY8" fmla="*/ 316194 h 1828800"/>
                <a:gd name="connsiteX9" fmla="*/ 1486969 w 3392681"/>
                <a:gd name="connsiteY9" fmla="*/ 256374 h 1828800"/>
                <a:gd name="connsiteX10" fmla="*/ 1674976 w 3392681"/>
                <a:gd name="connsiteY10" fmla="*/ 264919 h 1828800"/>
                <a:gd name="connsiteX11" fmla="*/ 2172962 w 3392681"/>
                <a:gd name="connsiteY11" fmla="*/ 232808 h 1828800"/>
                <a:gd name="connsiteX12" fmla="*/ 2418460 w 3392681"/>
                <a:gd name="connsiteY12" fmla="*/ 350377 h 1828800"/>
                <a:gd name="connsiteX13" fmla="*/ 2503918 w 3392681"/>
                <a:gd name="connsiteY13" fmla="*/ 358923 h 1828800"/>
                <a:gd name="connsiteX14" fmla="*/ 2691926 w 3392681"/>
                <a:gd name="connsiteY14" fmla="*/ 393106 h 1828800"/>
                <a:gd name="connsiteX15" fmla="*/ 3033757 w 3392681"/>
                <a:gd name="connsiteY15" fmla="*/ 538385 h 1828800"/>
                <a:gd name="connsiteX16" fmla="*/ 3153399 w 3392681"/>
                <a:gd name="connsiteY16" fmla="*/ 546931 h 1828800"/>
                <a:gd name="connsiteX17" fmla="*/ 3358498 w 3392681"/>
                <a:gd name="connsiteY17" fmla="*/ 529839 h 1828800"/>
                <a:gd name="connsiteX18" fmla="*/ 3392681 w 3392681"/>
                <a:gd name="connsiteY18" fmla="*/ 504202 h 1828800"/>
                <a:gd name="connsiteX19" fmla="*/ 3392681 w 3392681"/>
                <a:gd name="connsiteY19" fmla="*/ 1204957 h 1828800"/>
                <a:gd name="connsiteX20" fmla="*/ 3221765 w 3392681"/>
                <a:gd name="connsiteY20" fmla="*/ 1256232 h 1828800"/>
                <a:gd name="connsiteX21" fmla="*/ 2888479 w 3392681"/>
                <a:gd name="connsiteY21" fmla="*/ 1324598 h 1828800"/>
                <a:gd name="connsiteX22" fmla="*/ 2298819 w 3392681"/>
                <a:gd name="connsiteY22" fmla="*/ 1632247 h 1828800"/>
                <a:gd name="connsiteX23" fmla="*/ 1939896 w 3392681"/>
                <a:gd name="connsiteY23" fmla="*/ 1794617 h 1828800"/>
                <a:gd name="connsiteX24" fmla="*/ 1504060 w 3392681"/>
                <a:gd name="connsiteY24" fmla="*/ 1828800 h 1828800"/>
                <a:gd name="connsiteX25" fmla="*/ 1273324 w 3392681"/>
                <a:gd name="connsiteY25" fmla="*/ 1768979 h 1828800"/>
                <a:gd name="connsiteX26" fmla="*/ 1196412 w 3392681"/>
                <a:gd name="connsiteY26" fmla="*/ 1709159 h 1828800"/>
                <a:gd name="connsiteX27" fmla="*/ 974221 w 3392681"/>
                <a:gd name="connsiteY27" fmla="*/ 1555334 h 1828800"/>
                <a:gd name="connsiteX28" fmla="*/ 897309 w 3392681"/>
                <a:gd name="connsiteY28" fmla="*/ 1521151 h 1828800"/>
                <a:gd name="connsiteX29" fmla="*/ 854580 w 3392681"/>
                <a:gd name="connsiteY29" fmla="*/ 1478422 h 1828800"/>
                <a:gd name="connsiteX30" fmla="*/ 692210 w 3392681"/>
                <a:gd name="connsiteY30" fmla="*/ 1256232 h 1828800"/>
                <a:gd name="connsiteX31" fmla="*/ 572569 w 3392681"/>
                <a:gd name="connsiteY31" fmla="*/ 1102407 h 1828800"/>
                <a:gd name="connsiteX32" fmla="*/ 470019 w 3392681"/>
                <a:gd name="connsiteY32" fmla="*/ 1025495 h 1828800"/>
                <a:gd name="connsiteX33" fmla="*/ 247828 w 3392681"/>
                <a:gd name="connsiteY33" fmla="*/ 957129 h 1828800"/>
                <a:gd name="connsiteX34" fmla="*/ 76913 w 3392681"/>
                <a:gd name="connsiteY34" fmla="*/ 948583 h 1828800"/>
                <a:gd name="connsiteX35" fmla="*/ 0 w 3392681"/>
                <a:gd name="connsiteY35" fmla="*/ 965675 h 1828800"/>
                <a:gd name="connsiteX36" fmla="*/ 0 w 3392681"/>
                <a:gd name="connsiteY36" fmla="*/ 102549 h 1828800"/>
                <a:gd name="connsiteX0" fmla="*/ 0 w 3392681"/>
                <a:gd name="connsiteY0" fmla="*/ 102549 h 1828800"/>
                <a:gd name="connsiteX1" fmla="*/ 196554 w 3392681"/>
                <a:gd name="connsiteY1" fmla="*/ 42729 h 1828800"/>
                <a:gd name="connsiteX2" fmla="*/ 555477 w 3392681"/>
                <a:gd name="connsiteY2" fmla="*/ 0 h 1828800"/>
                <a:gd name="connsiteX3" fmla="*/ 752030 w 3392681"/>
                <a:gd name="connsiteY3" fmla="*/ 85458 h 1828800"/>
                <a:gd name="connsiteX4" fmla="*/ 846034 w 3392681"/>
                <a:gd name="connsiteY4" fmla="*/ 94004 h 1828800"/>
                <a:gd name="connsiteX5" fmla="*/ 948584 w 3392681"/>
                <a:gd name="connsiteY5" fmla="*/ 145278 h 1828800"/>
                <a:gd name="connsiteX6" fmla="*/ 1117169 w 3392681"/>
                <a:gd name="connsiteY6" fmla="*/ 172555 h 1828800"/>
                <a:gd name="connsiteX7" fmla="*/ 1102408 w 3392681"/>
                <a:gd name="connsiteY7" fmla="*/ 307648 h 1828800"/>
                <a:gd name="connsiteX8" fmla="*/ 1307507 w 3392681"/>
                <a:gd name="connsiteY8" fmla="*/ 316194 h 1828800"/>
                <a:gd name="connsiteX9" fmla="*/ 1486969 w 3392681"/>
                <a:gd name="connsiteY9" fmla="*/ 256374 h 1828800"/>
                <a:gd name="connsiteX10" fmla="*/ 1674976 w 3392681"/>
                <a:gd name="connsiteY10" fmla="*/ 264919 h 1828800"/>
                <a:gd name="connsiteX11" fmla="*/ 2172962 w 3392681"/>
                <a:gd name="connsiteY11" fmla="*/ 232808 h 1828800"/>
                <a:gd name="connsiteX12" fmla="*/ 2418460 w 3392681"/>
                <a:gd name="connsiteY12" fmla="*/ 350377 h 1828800"/>
                <a:gd name="connsiteX13" fmla="*/ 2503918 w 3392681"/>
                <a:gd name="connsiteY13" fmla="*/ 358923 h 1828800"/>
                <a:gd name="connsiteX14" fmla="*/ 2691926 w 3392681"/>
                <a:gd name="connsiteY14" fmla="*/ 393106 h 1828800"/>
                <a:gd name="connsiteX15" fmla="*/ 3033757 w 3392681"/>
                <a:gd name="connsiteY15" fmla="*/ 538385 h 1828800"/>
                <a:gd name="connsiteX16" fmla="*/ 3153399 w 3392681"/>
                <a:gd name="connsiteY16" fmla="*/ 546931 h 1828800"/>
                <a:gd name="connsiteX17" fmla="*/ 3358498 w 3392681"/>
                <a:gd name="connsiteY17" fmla="*/ 529839 h 1828800"/>
                <a:gd name="connsiteX18" fmla="*/ 3392681 w 3392681"/>
                <a:gd name="connsiteY18" fmla="*/ 504202 h 1828800"/>
                <a:gd name="connsiteX19" fmla="*/ 3392681 w 3392681"/>
                <a:gd name="connsiteY19" fmla="*/ 1204957 h 1828800"/>
                <a:gd name="connsiteX20" fmla="*/ 3221765 w 3392681"/>
                <a:gd name="connsiteY20" fmla="*/ 1256232 h 1828800"/>
                <a:gd name="connsiteX21" fmla="*/ 2888479 w 3392681"/>
                <a:gd name="connsiteY21" fmla="*/ 1324598 h 1828800"/>
                <a:gd name="connsiteX22" fmla="*/ 2298819 w 3392681"/>
                <a:gd name="connsiteY22" fmla="*/ 1632247 h 1828800"/>
                <a:gd name="connsiteX23" fmla="*/ 1939896 w 3392681"/>
                <a:gd name="connsiteY23" fmla="*/ 1794617 h 1828800"/>
                <a:gd name="connsiteX24" fmla="*/ 1504060 w 3392681"/>
                <a:gd name="connsiteY24" fmla="*/ 1828800 h 1828800"/>
                <a:gd name="connsiteX25" fmla="*/ 1273324 w 3392681"/>
                <a:gd name="connsiteY25" fmla="*/ 1768979 h 1828800"/>
                <a:gd name="connsiteX26" fmla="*/ 1196412 w 3392681"/>
                <a:gd name="connsiteY26" fmla="*/ 1709159 h 1828800"/>
                <a:gd name="connsiteX27" fmla="*/ 974221 w 3392681"/>
                <a:gd name="connsiteY27" fmla="*/ 1555334 h 1828800"/>
                <a:gd name="connsiteX28" fmla="*/ 897309 w 3392681"/>
                <a:gd name="connsiteY28" fmla="*/ 1521151 h 1828800"/>
                <a:gd name="connsiteX29" fmla="*/ 854580 w 3392681"/>
                <a:gd name="connsiteY29" fmla="*/ 1478422 h 1828800"/>
                <a:gd name="connsiteX30" fmla="*/ 692210 w 3392681"/>
                <a:gd name="connsiteY30" fmla="*/ 1256232 h 1828800"/>
                <a:gd name="connsiteX31" fmla="*/ 572569 w 3392681"/>
                <a:gd name="connsiteY31" fmla="*/ 1102407 h 1828800"/>
                <a:gd name="connsiteX32" fmla="*/ 470019 w 3392681"/>
                <a:gd name="connsiteY32" fmla="*/ 1025495 h 1828800"/>
                <a:gd name="connsiteX33" fmla="*/ 247828 w 3392681"/>
                <a:gd name="connsiteY33" fmla="*/ 957129 h 1828800"/>
                <a:gd name="connsiteX34" fmla="*/ 76913 w 3392681"/>
                <a:gd name="connsiteY34" fmla="*/ 948583 h 1828800"/>
                <a:gd name="connsiteX35" fmla="*/ 0 w 3392681"/>
                <a:gd name="connsiteY35" fmla="*/ 965675 h 1828800"/>
                <a:gd name="connsiteX36" fmla="*/ 0 w 3392681"/>
                <a:gd name="connsiteY36" fmla="*/ 102549 h 1828800"/>
                <a:gd name="connsiteX0" fmla="*/ 0 w 3392681"/>
                <a:gd name="connsiteY0" fmla="*/ 102549 h 1828800"/>
                <a:gd name="connsiteX1" fmla="*/ 196554 w 3392681"/>
                <a:gd name="connsiteY1" fmla="*/ 42729 h 1828800"/>
                <a:gd name="connsiteX2" fmla="*/ 555477 w 3392681"/>
                <a:gd name="connsiteY2" fmla="*/ 0 h 1828800"/>
                <a:gd name="connsiteX3" fmla="*/ 752030 w 3392681"/>
                <a:gd name="connsiteY3" fmla="*/ 85458 h 1828800"/>
                <a:gd name="connsiteX4" fmla="*/ 846034 w 3392681"/>
                <a:gd name="connsiteY4" fmla="*/ 94004 h 1828800"/>
                <a:gd name="connsiteX5" fmla="*/ 948584 w 3392681"/>
                <a:gd name="connsiteY5" fmla="*/ 145278 h 1828800"/>
                <a:gd name="connsiteX6" fmla="*/ 1117169 w 3392681"/>
                <a:gd name="connsiteY6" fmla="*/ 172555 h 1828800"/>
                <a:gd name="connsiteX7" fmla="*/ 1305608 w 3392681"/>
                <a:gd name="connsiteY7" fmla="*/ 159866 h 1828800"/>
                <a:gd name="connsiteX8" fmla="*/ 1307507 w 3392681"/>
                <a:gd name="connsiteY8" fmla="*/ 316194 h 1828800"/>
                <a:gd name="connsiteX9" fmla="*/ 1486969 w 3392681"/>
                <a:gd name="connsiteY9" fmla="*/ 256374 h 1828800"/>
                <a:gd name="connsiteX10" fmla="*/ 1674976 w 3392681"/>
                <a:gd name="connsiteY10" fmla="*/ 264919 h 1828800"/>
                <a:gd name="connsiteX11" fmla="*/ 2172962 w 3392681"/>
                <a:gd name="connsiteY11" fmla="*/ 232808 h 1828800"/>
                <a:gd name="connsiteX12" fmla="*/ 2418460 w 3392681"/>
                <a:gd name="connsiteY12" fmla="*/ 350377 h 1828800"/>
                <a:gd name="connsiteX13" fmla="*/ 2503918 w 3392681"/>
                <a:gd name="connsiteY13" fmla="*/ 358923 h 1828800"/>
                <a:gd name="connsiteX14" fmla="*/ 2691926 w 3392681"/>
                <a:gd name="connsiteY14" fmla="*/ 393106 h 1828800"/>
                <a:gd name="connsiteX15" fmla="*/ 3033757 w 3392681"/>
                <a:gd name="connsiteY15" fmla="*/ 538385 h 1828800"/>
                <a:gd name="connsiteX16" fmla="*/ 3153399 w 3392681"/>
                <a:gd name="connsiteY16" fmla="*/ 546931 h 1828800"/>
                <a:gd name="connsiteX17" fmla="*/ 3358498 w 3392681"/>
                <a:gd name="connsiteY17" fmla="*/ 529839 h 1828800"/>
                <a:gd name="connsiteX18" fmla="*/ 3392681 w 3392681"/>
                <a:gd name="connsiteY18" fmla="*/ 504202 h 1828800"/>
                <a:gd name="connsiteX19" fmla="*/ 3392681 w 3392681"/>
                <a:gd name="connsiteY19" fmla="*/ 1204957 h 1828800"/>
                <a:gd name="connsiteX20" fmla="*/ 3221765 w 3392681"/>
                <a:gd name="connsiteY20" fmla="*/ 1256232 h 1828800"/>
                <a:gd name="connsiteX21" fmla="*/ 2888479 w 3392681"/>
                <a:gd name="connsiteY21" fmla="*/ 1324598 h 1828800"/>
                <a:gd name="connsiteX22" fmla="*/ 2298819 w 3392681"/>
                <a:gd name="connsiteY22" fmla="*/ 1632247 h 1828800"/>
                <a:gd name="connsiteX23" fmla="*/ 1939896 w 3392681"/>
                <a:gd name="connsiteY23" fmla="*/ 1794617 h 1828800"/>
                <a:gd name="connsiteX24" fmla="*/ 1504060 w 3392681"/>
                <a:gd name="connsiteY24" fmla="*/ 1828800 h 1828800"/>
                <a:gd name="connsiteX25" fmla="*/ 1273324 w 3392681"/>
                <a:gd name="connsiteY25" fmla="*/ 1768979 h 1828800"/>
                <a:gd name="connsiteX26" fmla="*/ 1196412 w 3392681"/>
                <a:gd name="connsiteY26" fmla="*/ 1709159 h 1828800"/>
                <a:gd name="connsiteX27" fmla="*/ 974221 w 3392681"/>
                <a:gd name="connsiteY27" fmla="*/ 1555334 h 1828800"/>
                <a:gd name="connsiteX28" fmla="*/ 897309 w 3392681"/>
                <a:gd name="connsiteY28" fmla="*/ 1521151 h 1828800"/>
                <a:gd name="connsiteX29" fmla="*/ 854580 w 3392681"/>
                <a:gd name="connsiteY29" fmla="*/ 1478422 h 1828800"/>
                <a:gd name="connsiteX30" fmla="*/ 692210 w 3392681"/>
                <a:gd name="connsiteY30" fmla="*/ 1256232 h 1828800"/>
                <a:gd name="connsiteX31" fmla="*/ 572569 w 3392681"/>
                <a:gd name="connsiteY31" fmla="*/ 1102407 h 1828800"/>
                <a:gd name="connsiteX32" fmla="*/ 470019 w 3392681"/>
                <a:gd name="connsiteY32" fmla="*/ 1025495 h 1828800"/>
                <a:gd name="connsiteX33" fmla="*/ 247828 w 3392681"/>
                <a:gd name="connsiteY33" fmla="*/ 957129 h 1828800"/>
                <a:gd name="connsiteX34" fmla="*/ 76913 w 3392681"/>
                <a:gd name="connsiteY34" fmla="*/ 948583 h 1828800"/>
                <a:gd name="connsiteX35" fmla="*/ 0 w 3392681"/>
                <a:gd name="connsiteY35" fmla="*/ 965675 h 1828800"/>
                <a:gd name="connsiteX36" fmla="*/ 0 w 3392681"/>
                <a:gd name="connsiteY36" fmla="*/ 102549 h 1828800"/>
                <a:gd name="connsiteX0" fmla="*/ 0 w 3392681"/>
                <a:gd name="connsiteY0" fmla="*/ 102549 h 1828800"/>
                <a:gd name="connsiteX1" fmla="*/ 196554 w 3392681"/>
                <a:gd name="connsiteY1" fmla="*/ 42729 h 1828800"/>
                <a:gd name="connsiteX2" fmla="*/ 555477 w 3392681"/>
                <a:gd name="connsiteY2" fmla="*/ 0 h 1828800"/>
                <a:gd name="connsiteX3" fmla="*/ 752030 w 3392681"/>
                <a:gd name="connsiteY3" fmla="*/ 85458 h 1828800"/>
                <a:gd name="connsiteX4" fmla="*/ 846034 w 3392681"/>
                <a:gd name="connsiteY4" fmla="*/ 94004 h 1828800"/>
                <a:gd name="connsiteX5" fmla="*/ 948584 w 3392681"/>
                <a:gd name="connsiteY5" fmla="*/ 145278 h 1828800"/>
                <a:gd name="connsiteX6" fmla="*/ 1117169 w 3392681"/>
                <a:gd name="connsiteY6" fmla="*/ 172555 h 1828800"/>
                <a:gd name="connsiteX7" fmla="*/ 1305608 w 3392681"/>
                <a:gd name="connsiteY7" fmla="*/ 159866 h 1828800"/>
                <a:gd name="connsiteX8" fmla="*/ 1362926 w 3392681"/>
                <a:gd name="connsiteY8" fmla="*/ 196121 h 1828800"/>
                <a:gd name="connsiteX9" fmla="*/ 1486969 w 3392681"/>
                <a:gd name="connsiteY9" fmla="*/ 256374 h 1828800"/>
                <a:gd name="connsiteX10" fmla="*/ 1674976 w 3392681"/>
                <a:gd name="connsiteY10" fmla="*/ 264919 h 1828800"/>
                <a:gd name="connsiteX11" fmla="*/ 2172962 w 3392681"/>
                <a:gd name="connsiteY11" fmla="*/ 232808 h 1828800"/>
                <a:gd name="connsiteX12" fmla="*/ 2418460 w 3392681"/>
                <a:gd name="connsiteY12" fmla="*/ 350377 h 1828800"/>
                <a:gd name="connsiteX13" fmla="*/ 2503918 w 3392681"/>
                <a:gd name="connsiteY13" fmla="*/ 358923 h 1828800"/>
                <a:gd name="connsiteX14" fmla="*/ 2691926 w 3392681"/>
                <a:gd name="connsiteY14" fmla="*/ 393106 h 1828800"/>
                <a:gd name="connsiteX15" fmla="*/ 3033757 w 3392681"/>
                <a:gd name="connsiteY15" fmla="*/ 538385 h 1828800"/>
                <a:gd name="connsiteX16" fmla="*/ 3153399 w 3392681"/>
                <a:gd name="connsiteY16" fmla="*/ 546931 h 1828800"/>
                <a:gd name="connsiteX17" fmla="*/ 3358498 w 3392681"/>
                <a:gd name="connsiteY17" fmla="*/ 529839 h 1828800"/>
                <a:gd name="connsiteX18" fmla="*/ 3392681 w 3392681"/>
                <a:gd name="connsiteY18" fmla="*/ 504202 h 1828800"/>
                <a:gd name="connsiteX19" fmla="*/ 3392681 w 3392681"/>
                <a:gd name="connsiteY19" fmla="*/ 1204957 h 1828800"/>
                <a:gd name="connsiteX20" fmla="*/ 3221765 w 3392681"/>
                <a:gd name="connsiteY20" fmla="*/ 1256232 h 1828800"/>
                <a:gd name="connsiteX21" fmla="*/ 2888479 w 3392681"/>
                <a:gd name="connsiteY21" fmla="*/ 1324598 h 1828800"/>
                <a:gd name="connsiteX22" fmla="*/ 2298819 w 3392681"/>
                <a:gd name="connsiteY22" fmla="*/ 1632247 h 1828800"/>
                <a:gd name="connsiteX23" fmla="*/ 1939896 w 3392681"/>
                <a:gd name="connsiteY23" fmla="*/ 1794617 h 1828800"/>
                <a:gd name="connsiteX24" fmla="*/ 1504060 w 3392681"/>
                <a:gd name="connsiteY24" fmla="*/ 1828800 h 1828800"/>
                <a:gd name="connsiteX25" fmla="*/ 1273324 w 3392681"/>
                <a:gd name="connsiteY25" fmla="*/ 1768979 h 1828800"/>
                <a:gd name="connsiteX26" fmla="*/ 1196412 w 3392681"/>
                <a:gd name="connsiteY26" fmla="*/ 1709159 h 1828800"/>
                <a:gd name="connsiteX27" fmla="*/ 974221 w 3392681"/>
                <a:gd name="connsiteY27" fmla="*/ 1555334 h 1828800"/>
                <a:gd name="connsiteX28" fmla="*/ 897309 w 3392681"/>
                <a:gd name="connsiteY28" fmla="*/ 1521151 h 1828800"/>
                <a:gd name="connsiteX29" fmla="*/ 854580 w 3392681"/>
                <a:gd name="connsiteY29" fmla="*/ 1478422 h 1828800"/>
                <a:gd name="connsiteX30" fmla="*/ 692210 w 3392681"/>
                <a:gd name="connsiteY30" fmla="*/ 1256232 h 1828800"/>
                <a:gd name="connsiteX31" fmla="*/ 572569 w 3392681"/>
                <a:gd name="connsiteY31" fmla="*/ 1102407 h 1828800"/>
                <a:gd name="connsiteX32" fmla="*/ 470019 w 3392681"/>
                <a:gd name="connsiteY32" fmla="*/ 1025495 h 1828800"/>
                <a:gd name="connsiteX33" fmla="*/ 247828 w 3392681"/>
                <a:gd name="connsiteY33" fmla="*/ 957129 h 1828800"/>
                <a:gd name="connsiteX34" fmla="*/ 76913 w 3392681"/>
                <a:gd name="connsiteY34" fmla="*/ 948583 h 1828800"/>
                <a:gd name="connsiteX35" fmla="*/ 0 w 3392681"/>
                <a:gd name="connsiteY35" fmla="*/ 965675 h 1828800"/>
                <a:gd name="connsiteX36" fmla="*/ 0 w 3392681"/>
                <a:gd name="connsiteY36" fmla="*/ 102549 h 1828800"/>
                <a:gd name="connsiteX0" fmla="*/ 0 w 3392681"/>
                <a:gd name="connsiteY0" fmla="*/ 102549 h 1828800"/>
                <a:gd name="connsiteX1" fmla="*/ 196554 w 3392681"/>
                <a:gd name="connsiteY1" fmla="*/ 42729 h 1828800"/>
                <a:gd name="connsiteX2" fmla="*/ 555477 w 3392681"/>
                <a:gd name="connsiteY2" fmla="*/ 0 h 1828800"/>
                <a:gd name="connsiteX3" fmla="*/ 752030 w 3392681"/>
                <a:gd name="connsiteY3" fmla="*/ 85458 h 1828800"/>
                <a:gd name="connsiteX4" fmla="*/ 846034 w 3392681"/>
                <a:gd name="connsiteY4" fmla="*/ 94004 h 1828800"/>
                <a:gd name="connsiteX5" fmla="*/ 948584 w 3392681"/>
                <a:gd name="connsiteY5" fmla="*/ 145278 h 1828800"/>
                <a:gd name="connsiteX6" fmla="*/ 1117169 w 3392681"/>
                <a:gd name="connsiteY6" fmla="*/ 172555 h 1828800"/>
                <a:gd name="connsiteX7" fmla="*/ 1305608 w 3392681"/>
                <a:gd name="connsiteY7" fmla="*/ 159866 h 1828800"/>
                <a:gd name="connsiteX8" fmla="*/ 1362926 w 3392681"/>
                <a:gd name="connsiteY8" fmla="*/ 196121 h 1828800"/>
                <a:gd name="connsiteX9" fmla="*/ 1523915 w 3392681"/>
                <a:gd name="connsiteY9" fmla="*/ 200956 h 1828800"/>
                <a:gd name="connsiteX10" fmla="*/ 1674976 w 3392681"/>
                <a:gd name="connsiteY10" fmla="*/ 264919 h 1828800"/>
                <a:gd name="connsiteX11" fmla="*/ 2172962 w 3392681"/>
                <a:gd name="connsiteY11" fmla="*/ 232808 h 1828800"/>
                <a:gd name="connsiteX12" fmla="*/ 2418460 w 3392681"/>
                <a:gd name="connsiteY12" fmla="*/ 350377 h 1828800"/>
                <a:gd name="connsiteX13" fmla="*/ 2503918 w 3392681"/>
                <a:gd name="connsiteY13" fmla="*/ 358923 h 1828800"/>
                <a:gd name="connsiteX14" fmla="*/ 2691926 w 3392681"/>
                <a:gd name="connsiteY14" fmla="*/ 393106 h 1828800"/>
                <a:gd name="connsiteX15" fmla="*/ 3033757 w 3392681"/>
                <a:gd name="connsiteY15" fmla="*/ 538385 h 1828800"/>
                <a:gd name="connsiteX16" fmla="*/ 3153399 w 3392681"/>
                <a:gd name="connsiteY16" fmla="*/ 546931 h 1828800"/>
                <a:gd name="connsiteX17" fmla="*/ 3358498 w 3392681"/>
                <a:gd name="connsiteY17" fmla="*/ 529839 h 1828800"/>
                <a:gd name="connsiteX18" fmla="*/ 3392681 w 3392681"/>
                <a:gd name="connsiteY18" fmla="*/ 504202 h 1828800"/>
                <a:gd name="connsiteX19" fmla="*/ 3392681 w 3392681"/>
                <a:gd name="connsiteY19" fmla="*/ 1204957 h 1828800"/>
                <a:gd name="connsiteX20" fmla="*/ 3221765 w 3392681"/>
                <a:gd name="connsiteY20" fmla="*/ 1256232 h 1828800"/>
                <a:gd name="connsiteX21" fmla="*/ 2888479 w 3392681"/>
                <a:gd name="connsiteY21" fmla="*/ 1324598 h 1828800"/>
                <a:gd name="connsiteX22" fmla="*/ 2298819 w 3392681"/>
                <a:gd name="connsiteY22" fmla="*/ 1632247 h 1828800"/>
                <a:gd name="connsiteX23" fmla="*/ 1939896 w 3392681"/>
                <a:gd name="connsiteY23" fmla="*/ 1794617 h 1828800"/>
                <a:gd name="connsiteX24" fmla="*/ 1504060 w 3392681"/>
                <a:gd name="connsiteY24" fmla="*/ 1828800 h 1828800"/>
                <a:gd name="connsiteX25" fmla="*/ 1273324 w 3392681"/>
                <a:gd name="connsiteY25" fmla="*/ 1768979 h 1828800"/>
                <a:gd name="connsiteX26" fmla="*/ 1196412 w 3392681"/>
                <a:gd name="connsiteY26" fmla="*/ 1709159 h 1828800"/>
                <a:gd name="connsiteX27" fmla="*/ 974221 w 3392681"/>
                <a:gd name="connsiteY27" fmla="*/ 1555334 h 1828800"/>
                <a:gd name="connsiteX28" fmla="*/ 897309 w 3392681"/>
                <a:gd name="connsiteY28" fmla="*/ 1521151 h 1828800"/>
                <a:gd name="connsiteX29" fmla="*/ 854580 w 3392681"/>
                <a:gd name="connsiteY29" fmla="*/ 1478422 h 1828800"/>
                <a:gd name="connsiteX30" fmla="*/ 692210 w 3392681"/>
                <a:gd name="connsiteY30" fmla="*/ 1256232 h 1828800"/>
                <a:gd name="connsiteX31" fmla="*/ 572569 w 3392681"/>
                <a:gd name="connsiteY31" fmla="*/ 1102407 h 1828800"/>
                <a:gd name="connsiteX32" fmla="*/ 470019 w 3392681"/>
                <a:gd name="connsiteY32" fmla="*/ 1025495 h 1828800"/>
                <a:gd name="connsiteX33" fmla="*/ 247828 w 3392681"/>
                <a:gd name="connsiteY33" fmla="*/ 957129 h 1828800"/>
                <a:gd name="connsiteX34" fmla="*/ 76913 w 3392681"/>
                <a:gd name="connsiteY34" fmla="*/ 948583 h 1828800"/>
                <a:gd name="connsiteX35" fmla="*/ 0 w 3392681"/>
                <a:gd name="connsiteY35" fmla="*/ 965675 h 1828800"/>
                <a:gd name="connsiteX36" fmla="*/ 0 w 3392681"/>
                <a:gd name="connsiteY36" fmla="*/ 102549 h 1828800"/>
                <a:gd name="connsiteX0" fmla="*/ 0 w 3392681"/>
                <a:gd name="connsiteY0" fmla="*/ 102549 h 1828800"/>
                <a:gd name="connsiteX1" fmla="*/ 196554 w 3392681"/>
                <a:gd name="connsiteY1" fmla="*/ 42729 h 1828800"/>
                <a:gd name="connsiteX2" fmla="*/ 555477 w 3392681"/>
                <a:gd name="connsiteY2" fmla="*/ 0 h 1828800"/>
                <a:gd name="connsiteX3" fmla="*/ 752030 w 3392681"/>
                <a:gd name="connsiteY3" fmla="*/ 85458 h 1828800"/>
                <a:gd name="connsiteX4" fmla="*/ 846034 w 3392681"/>
                <a:gd name="connsiteY4" fmla="*/ 94004 h 1828800"/>
                <a:gd name="connsiteX5" fmla="*/ 948584 w 3392681"/>
                <a:gd name="connsiteY5" fmla="*/ 145278 h 1828800"/>
                <a:gd name="connsiteX6" fmla="*/ 1117169 w 3392681"/>
                <a:gd name="connsiteY6" fmla="*/ 172555 h 1828800"/>
                <a:gd name="connsiteX7" fmla="*/ 1305608 w 3392681"/>
                <a:gd name="connsiteY7" fmla="*/ 159866 h 1828800"/>
                <a:gd name="connsiteX8" fmla="*/ 1362926 w 3392681"/>
                <a:gd name="connsiteY8" fmla="*/ 196121 h 1828800"/>
                <a:gd name="connsiteX9" fmla="*/ 1523915 w 3392681"/>
                <a:gd name="connsiteY9" fmla="*/ 200956 h 1828800"/>
                <a:gd name="connsiteX10" fmla="*/ 1702685 w 3392681"/>
                <a:gd name="connsiteY10" fmla="*/ 172555 h 1828800"/>
                <a:gd name="connsiteX11" fmla="*/ 2172962 w 3392681"/>
                <a:gd name="connsiteY11" fmla="*/ 232808 h 1828800"/>
                <a:gd name="connsiteX12" fmla="*/ 2418460 w 3392681"/>
                <a:gd name="connsiteY12" fmla="*/ 350377 h 1828800"/>
                <a:gd name="connsiteX13" fmla="*/ 2503918 w 3392681"/>
                <a:gd name="connsiteY13" fmla="*/ 358923 h 1828800"/>
                <a:gd name="connsiteX14" fmla="*/ 2691926 w 3392681"/>
                <a:gd name="connsiteY14" fmla="*/ 393106 h 1828800"/>
                <a:gd name="connsiteX15" fmla="*/ 3033757 w 3392681"/>
                <a:gd name="connsiteY15" fmla="*/ 538385 h 1828800"/>
                <a:gd name="connsiteX16" fmla="*/ 3153399 w 3392681"/>
                <a:gd name="connsiteY16" fmla="*/ 546931 h 1828800"/>
                <a:gd name="connsiteX17" fmla="*/ 3358498 w 3392681"/>
                <a:gd name="connsiteY17" fmla="*/ 529839 h 1828800"/>
                <a:gd name="connsiteX18" fmla="*/ 3392681 w 3392681"/>
                <a:gd name="connsiteY18" fmla="*/ 504202 h 1828800"/>
                <a:gd name="connsiteX19" fmla="*/ 3392681 w 3392681"/>
                <a:gd name="connsiteY19" fmla="*/ 1204957 h 1828800"/>
                <a:gd name="connsiteX20" fmla="*/ 3221765 w 3392681"/>
                <a:gd name="connsiteY20" fmla="*/ 1256232 h 1828800"/>
                <a:gd name="connsiteX21" fmla="*/ 2888479 w 3392681"/>
                <a:gd name="connsiteY21" fmla="*/ 1324598 h 1828800"/>
                <a:gd name="connsiteX22" fmla="*/ 2298819 w 3392681"/>
                <a:gd name="connsiteY22" fmla="*/ 1632247 h 1828800"/>
                <a:gd name="connsiteX23" fmla="*/ 1939896 w 3392681"/>
                <a:gd name="connsiteY23" fmla="*/ 1794617 h 1828800"/>
                <a:gd name="connsiteX24" fmla="*/ 1504060 w 3392681"/>
                <a:gd name="connsiteY24" fmla="*/ 1828800 h 1828800"/>
                <a:gd name="connsiteX25" fmla="*/ 1273324 w 3392681"/>
                <a:gd name="connsiteY25" fmla="*/ 1768979 h 1828800"/>
                <a:gd name="connsiteX26" fmla="*/ 1196412 w 3392681"/>
                <a:gd name="connsiteY26" fmla="*/ 1709159 h 1828800"/>
                <a:gd name="connsiteX27" fmla="*/ 974221 w 3392681"/>
                <a:gd name="connsiteY27" fmla="*/ 1555334 h 1828800"/>
                <a:gd name="connsiteX28" fmla="*/ 897309 w 3392681"/>
                <a:gd name="connsiteY28" fmla="*/ 1521151 h 1828800"/>
                <a:gd name="connsiteX29" fmla="*/ 854580 w 3392681"/>
                <a:gd name="connsiteY29" fmla="*/ 1478422 h 1828800"/>
                <a:gd name="connsiteX30" fmla="*/ 692210 w 3392681"/>
                <a:gd name="connsiteY30" fmla="*/ 1256232 h 1828800"/>
                <a:gd name="connsiteX31" fmla="*/ 572569 w 3392681"/>
                <a:gd name="connsiteY31" fmla="*/ 1102407 h 1828800"/>
                <a:gd name="connsiteX32" fmla="*/ 470019 w 3392681"/>
                <a:gd name="connsiteY32" fmla="*/ 1025495 h 1828800"/>
                <a:gd name="connsiteX33" fmla="*/ 247828 w 3392681"/>
                <a:gd name="connsiteY33" fmla="*/ 957129 h 1828800"/>
                <a:gd name="connsiteX34" fmla="*/ 76913 w 3392681"/>
                <a:gd name="connsiteY34" fmla="*/ 948583 h 1828800"/>
                <a:gd name="connsiteX35" fmla="*/ 0 w 3392681"/>
                <a:gd name="connsiteY35" fmla="*/ 965675 h 1828800"/>
                <a:gd name="connsiteX36" fmla="*/ 0 w 3392681"/>
                <a:gd name="connsiteY36" fmla="*/ 102549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92681" h="1828800">
                  <a:moveTo>
                    <a:pt x="0" y="102549"/>
                  </a:moveTo>
                  <a:lnTo>
                    <a:pt x="196554" y="42729"/>
                  </a:lnTo>
                  <a:lnTo>
                    <a:pt x="555477" y="0"/>
                  </a:lnTo>
                  <a:lnTo>
                    <a:pt x="752030" y="85458"/>
                  </a:lnTo>
                  <a:lnTo>
                    <a:pt x="846034" y="94004"/>
                  </a:lnTo>
                  <a:lnTo>
                    <a:pt x="948584" y="145278"/>
                  </a:lnTo>
                  <a:lnTo>
                    <a:pt x="1117169" y="172555"/>
                  </a:lnTo>
                  <a:cubicBezTo>
                    <a:pt x="1179307" y="216940"/>
                    <a:pt x="1272558" y="159866"/>
                    <a:pt x="1305608" y="159866"/>
                  </a:cubicBezTo>
                  <a:lnTo>
                    <a:pt x="1362926" y="196121"/>
                  </a:lnTo>
                  <a:lnTo>
                    <a:pt x="1523915" y="200956"/>
                  </a:lnTo>
                  <a:lnTo>
                    <a:pt x="1702685" y="172555"/>
                  </a:lnTo>
                  <a:lnTo>
                    <a:pt x="2172962" y="232808"/>
                  </a:lnTo>
                  <a:lnTo>
                    <a:pt x="2418460" y="350377"/>
                  </a:lnTo>
                  <a:lnTo>
                    <a:pt x="2503918" y="358923"/>
                  </a:lnTo>
                  <a:lnTo>
                    <a:pt x="2691926" y="393106"/>
                  </a:lnTo>
                  <a:lnTo>
                    <a:pt x="3033757" y="538385"/>
                  </a:lnTo>
                  <a:lnTo>
                    <a:pt x="3153399" y="546931"/>
                  </a:lnTo>
                  <a:lnTo>
                    <a:pt x="3358498" y="529839"/>
                  </a:lnTo>
                  <a:lnTo>
                    <a:pt x="3392681" y="504202"/>
                  </a:lnTo>
                  <a:lnTo>
                    <a:pt x="3392681" y="1204957"/>
                  </a:lnTo>
                  <a:lnTo>
                    <a:pt x="3221765" y="1256232"/>
                  </a:lnTo>
                  <a:lnTo>
                    <a:pt x="2888479" y="1324598"/>
                  </a:lnTo>
                  <a:lnTo>
                    <a:pt x="2298819" y="1632247"/>
                  </a:lnTo>
                  <a:lnTo>
                    <a:pt x="1939896" y="1794617"/>
                  </a:lnTo>
                  <a:lnTo>
                    <a:pt x="1504060" y="1828800"/>
                  </a:lnTo>
                  <a:lnTo>
                    <a:pt x="1273324" y="1768979"/>
                  </a:lnTo>
                  <a:lnTo>
                    <a:pt x="1196412" y="1709159"/>
                  </a:lnTo>
                  <a:lnTo>
                    <a:pt x="974221" y="1555334"/>
                  </a:lnTo>
                  <a:cubicBezTo>
                    <a:pt x="948584" y="1543940"/>
                    <a:pt x="921543" y="1535287"/>
                    <a:pt x="897309" y="1521151"/>
                  </a:cubicBezTo>
                  <a:cubicBezTo>
                    <a:pt x="897302" y="1521147"/>
                    <a:pt x="859331" y="1483174"/>
                    <a:pt x="854580" y="1478422"/>
                  </a:cubicBezTo>
                  <a:lnTo>
                    <a:pt x="692210" y="1256232"/>
                  </a:lnTo>
                  <a:lnTo>
                    <a:pt x="572569" y="1102407"/>
                  </a:lnTo>
                  <a:lnTo>
                    <a:pt x="470019" y="1025495"/>
                  </a:lnTo>
                  <a:lnTo>
                    <a:pt x="247828" y="957129"/>
                  </a:lnTo>
                  <a:lnTo>
                    <a:pt x="76913" y="948583"/>
                  </a:lnTo>
                  <a:lnTo>
                    <a:pt x="0" y="965675"/>
                  </a:lnTo>
                  <a:lnTo>
                    <a:pt x="0" y="102549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721E3E3-B758-43EF-BA47-16CBB386A8E3}"/>
                </a:ext>
              </a:extLst>
            </p:cNvPr>
            <p:cNvSpPr/>
            <p:nvPr/>
          </p:nvSpPr>
          <p:spPr>
            <a:xfrm flipV="1">
              <a:off x="1478422" y="1350664"/>
              <a:ext cx="3401227" cy="709301"/>
            </a:xfrm>
            <a:custGeom>
              <a:avLst/>
              <a:gdLst>
                <a:gd name="connsiteX0" fmla="*/ 0 w 3401227"/>
                <a:gd name="connsiteY0" fmla="*/ 709301 h 709301"/>
                <a:gd name="connsiteX1" fmla="*/ 0 w 3401227"/>
                <a:gd name="connsiteY1" fmla="*/ 538385 h 709301"/>
                <a:gd name="connsiteX2" fmla="*/ 3401227 w 3401227"/>
                <a:gd name="connsiteY2" fmla="*/ 0 h 709301"/>
                <a:gd name="connsiteX3" fmla="*/ 3401227 w 3401227"/>
                <a:gd name="connsiteY3" fmla="*/ 136733 h 709301"/>
                <a:gd name="connsiteX4" fmla="*/ 0 w 3401227"/>
                <a:gd name="connsiteY4" fmla="*/ 709301 h 70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1227" h="709301">
                  <a:moveTo>
                    <a:pt x="0" y="709301"/>
                  </a:moveTo>
                  <a:lnTo>
                    <a:pt x="0" y="538385"/>
                  </a:lnTo>
                  <a:lnTo>
                    <a:pt x="3401227" y="0"/>
                  </a:lnTo>
                  <a:lnTo>
                    <a:pt x="3401227" y="136733"/>
                  </a:lnTo>
                  <a:lnTo>
                    <a:pt x="0" y="70930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82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1A6E0EE-E31C-4EC4-A12A-D675D0ED448F}"/>
                </a:ext>
              </a:extLst>
            </p:cNvPr>
            <p:cNvSpPr/>
            <p:nvPr/>
          </p:nvSpPr>
          <p:spPr>
            <a:xfrm>
              <a:off x="1692067" y="2683379"/>
              <a:ext cx="85458" cy="769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B0119FE-1044-4A62-AC11-7E5F6DC296C5}"/>
                </a:ext>
              </a:extLst>
            </p:cNvPr>
            <p:cNvSpPr/>
            <p:nvPr/>
          </p:nvSpPr>
          <p:spPr>
            <a:xfrm>
              <a:off x="1844467" y="2835779"/>
              <a:ext cx="180886" cy="16379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F081215-2878-498F-9027-C69410D0B58F}"/>
                </a:ext>
              </a:extLst>
            </p:cNvPr>
            <p:cNvSpPr/>
            <p:nvPr/>
          </p:nvSpPr>
          <p:spPr>
            <a:xfrm>
              <a:off x="2102265" y="2624270"/>
              <a:ext cx="272042" cy="769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EB79CBC-0A4A-495C-A649-0B01E54CD003}"/>
                </a:ext>
              </a:extLst>
            </p:cNvPr>
            <p:cNvSpPr/>
            <p:nvPr/>
          </p:nvSpPr>
          <p:spPr>
            <a:xfrm>
              <a:off x="2597921" y="2999574"/>
              <a:ext cx="94004" cy="23928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FCE83D3-67EA-4CEA-BEEA-21758CB4757E}"/>
                </a:ext>
              </a:extLst>
            </p:cNvPr>
            <p:cNvSpPr/>
            <p:nvPr/>
          </p:nvSpPr>
          <p:spPr>
            <a:xfrm>
              <a:off x="3298676" y="3367043"/>
              <a:ext cx="119641" cy="18159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FD18D57-E2ED-41BD-8AA9-11F66FE79501}"/>
                </a:ext>
              </a:extLst>
            </p:cNvPr>
            <p:cNvSpPr/>
            <p:nvPr/>
          </p:nvSpPr>
          <p:spPr>
            <a:xfrm>
              <a:off x="3426862" y="3185445"/>
              <a:ext cx="119641" cy="18159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D64119D-DE80-4FAF-9EB2-A87C87497111}"/>
                </a:ext>
              </a:extLst>
            </p:cNvPr>
            <p:cNvSpPr/>
            <p:nvPr/>
          </p:nvSpPr>
          <p:spPr>
            <a:xfrm>
              <a:off x="3358495" y="3003847"/>
              <a:ext cx="119641" cy="18159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7B5DF72-5410-4C5D-9C45-AAA27035F98D}"/>
                </a:ext>
              </a:extLst>
            </p:cNvPr>
            <p:cNvSpPr/>
            <p:nvPr/>
          </p:nvSpPr>
          <p:spPr>
            <a:xfrm>
              <a:off x="4153251" y="3042303"/>
              <a:ext cx="119641" cy="18159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786FC02-6E3D-4F9B-B5F8-0E85A252DB34}"/>
                </a:ext>
              </a:extLst>
            </p:cNvPr>
            <p:cNvSpPr/>
            <p:nvPr/>
          </p:nvSpPr>
          <p:spPr>
            <a:xfrm>
              <a:off x="4423872" y="2835778"/>
              <a:ext cx="180885" cy="10611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68E8CE6-7494-4BF0-8185-EF1CBE51A942}"/>
                </a:ext>
              </a:extLst>
            </p:cNvPr>
            <p:cNvSpPr/>
            <p:nvPr/>
          </p:nvSpPr>
          <p:spPr>
            <a:xfrm>
              <a:off x="4234441" y="2919099"/>
              <a:ext cx="180885" cy="10611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EF58DD2-FA3E-4FE6-8D37-6D35AC9C038C}"/>
                </a:ext>
              </a:extLst>
            </p:cNvPr>
            <p:cNvSpPr/>
            <p:nvPr/>
          </p:nvSpPr>
          <p:spPr>
            <a:xfrm>
              <a:off x="3786131" y="2762108"/>
              <a:ext cx="119641" cy="15382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0BF7971-CD17-405C-8189-182645C0FE04}"/>
                </a:ext>
              </a:extLst>
            </p:cNvPr>
            <p:cNvSpPr/>
            <p:nvPr/>
          </p:nvSpPr>
          <p:spPr>
            <a:xfrm>
              <a:off x="3302950" y="3196126"/>
              <a:ext cx="85458" cy="769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9D1BB65-C76B-4FF8-BA4F-D76CBBBF1331}"/>
                </a:ext>
              </a:extLst>
            </p:cNvPr>
            <p:cNvSpPr/>
            <p:nvPr/>
          </p:nvSpPr>
          <p:spPr>
            <a:xfrm>
              <a:off x="2912692" y="2606466"/>
              <a:ext cx="85458" cy="769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30931DE0-391C-4736-99B8-1C8EC68BE54E}"/>
                </a:ext>
              </a:extLst>
            </p:cNvPr>
            <p:cNvSpPr/>
            <p:nvPr/>
          </p:nvSpPr>
          <p:spPr>
            <a:xfrm>
              <a:off x="2827234" y="3548641"/>
              <a:ext cx="85458" cy="769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F138DD6-D6B1-4197-A1C1-526AF7F13F12}"/>
                </a:ext>
              </a:extLst>
            </p:cNvPr>
            <p:cNvSpPr/>
            <p:nvPr/>
          </p:nvSpPr>
          <p:spPr>
            <a:xfrm>
              <a:off x="1934910" y="2380003"/>
              <a:ext cx="85458" cy="769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4B38387-4590-424A-9E5A-25A0CB74DE46}"/>
                </a:ext>
              </a:extLst>
            </p:cNvPr>
            <p:cNvSpPr/>
            <p:nvPr/>
          </p:nvSpPr>
          <p:spPr>
            <a:xfrm>
              <a:off x="2788062" y="2683378"/>
              <a:ext cx="85458" cy="769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BAE2A6E4-DEBD-4F6A-9910-652C162CF753}"/>
                </a:ext>
              </a:extLst>
            </p:cNvPr>
            <p:cNvSpPr/>
            <p:nvPr/>
          </p:nvSpPr>
          <p:spPr>
            <a:xfrm>
              <a:off x="3228529" y="2445569"/>
              <a:ext cx="85458" cy="769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EB45E4B-3C07-482E-91E0-53B090993624}"/>
              </a:ext>
            </a:extLst>
          </p:cNvPr>
          <p:cNvGrpSpPr/>
          <p:nvPr/>
        </p:nvGrpSpPr>
        <p:grpSpPr>
          <a:xfrm rot="21068759">
            <a:off x="7840937" y="674235"/>
            <a:ext cx="3439959" cy="2744586"/>
            <a:chOff x="7782570" y="916562"/>
            <a:chExt cx="3439959" cy="2744586"/>
          </a:xfrm>
        </p:grpSpPr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773FC7A-3E7C-4CF6-9BA8-FE075EA3C8ED}"/>
                </a:ext>
              </a:extLst>
            </p:cNvPr>
            <p:cNvSpPr/>
            <p:nvPr/>
          </p:nvSpPr>
          <p:spPr>
            <a:xfrm>
              <a:off x="7790052" y="1693802"/>
              <a:ext cx="3392681" cy="1967346"/>
            </a:xfrm>
            <a:custGeom>
              <a:avLst/>
              <a:gdLst>
                <a:gd name="connsiteX0" fmla="*/ 0 w 3392681"/>
                <a:gd name="connsiteY0" fmla="*/ 102549 h 1828800"/>
                <a:gd name="connsiteX1" fmla="*/ 196554 w 3392681"/>
                <a:gd name="connsiteY1" fmla="*/ 42729 h 1828800"/>
                <a:gd name="connsiteX2" fmla="*/ 555477 w 3392681"/>
                <a:gd name="connsiteY2" fmla="*/ 0 h 1828800"/>
                <a:gd name="connsiteX3" fmla="*/ 752030 w 3392681"/>
                <a:gd name="connsiteY3" fmla="*/ 85458 h 1828800"/>
                <a:gd name="connsiteX4" fmla="*/ 846034 w 3392681"/>
                <a:gd name="connsiteY4" fmla="*/ 94004 h 1828800"/>
                <a:gd name="connsiteX5" fmla="*/ 948584 w 3392681"/>
                <a:gd name="connsiteY5" fmla="*/ 145278 h 1828800"/>
                <a:gd name="connsiteX6" fmla="*/ 1034042 w 3392681"/>
                <a:gd name="connsiteY6" fmla="*/ 264919 h 1828800"/>
                <a:gd name="connsiteX7" fmla="*/ 1102408 w 3392681"/>
                <a:gd name="connsiteY7" fmla="*/ 307648 h 1828800"/>
                <a:gd name="connsiteX8" fmla="*/ 1307507 w 3392681"/>
                <a:gd name="connsiteY8" fmla="*/ 316194 h 1828800"/>
                <a:gd name="connsiteX9" fmla="*/ 1486969 w 3392681"/>
                <a:gd name="connsiteY9" fmla="*/ 256374 h 1828800"/>
                <a:gd name="connsiteX10" fmla="*/ 1674976 w 3392681"/>
                <a:gd name="connsiteY10" fmla="*/ 264919 h 1828800"/>
                <a:gd name="connsiteX11" fmla="*/ 2256090 w 3392681"/>
                <a:gd name="connsiteY11" fmla="*/ 205099 h 1828800"/>
                <a:gd name="connsiteX12" fmla="*/ 2418460 w 3392681"/>
                <a:gd name="connsiteY12" fmla="*/ 350377 h 1828800"/>
                <a:gd name="connsiteX13" fmla="*/ 2503918 w 3392681"/>
                <a:gd name="connsiteY13" fmla="*/ 358923 h 1828800"/>
                <a:gd name="connsiteX14" fmla="*/ 2691926 w 3392681"/>
                <a:gd name="connsiteY14" fmla="*/ 393106 h 1828800"/>
                <a:gd name="connsiteX15" fmla="*/ 3033757 w 3392681"/>
                <a:gd name="connsiteY15" fmla="*/ 538385 h 1828800"/>
                <a:gd name="connsiteX16" fmla="*/ 3153399 w 3392681"/>
                <a:gd name="connsiteY16" fmla="*/ 546931 h 1828800"/>
                <a:gd name="connsiteX17" fmla="*/ 3358498 w 3392681"/>
                <a:gd name="connsiteY17" fmla="*/ 529839 h 1828800"/>
                <a:gd name="connsiteX18" fmla="*/ 3392681 w 3392681"/>
                <a:gd name="connsiteY18" fmla="*/ 504202 h 1828800"/>
                <a:gd name="connsiteX19" fmla="*/ 3392681 w 3392681"/>
                <a:gd name="connsiteY19" fmla="*/ 1204957 h 1828800"/>
                <a:gd name="connsiteX20" fmla="*/ 3221765 w 3392681"/>
                <a:gd name="connsiteY20" fmla="*/ 1256232 h 1828800"/>
                <a:gd name="connsiteX21" fmla="*/ 2888479 w 3392681"/>
                <a:gd name="connsiteY21" fmla="*/ 1324598 h 1828800"/>
                <a:gd name="connsiteX22" fmla="*/ 2298819 w 3392681"/>
                <a:gd name="connsiteY22" fmla="*/ 1632247 h 1828800"/>
                <a:gd name="connsiteX23" fmla="*/ 1939896 w 3392681"/>
                <a:gd name="connsiteY23" fmla="*/ 1794617 h 1828800"/>
                <a:gd name="connsiteX24" fmla="*/ 1504060 w 3392681"/>
                <a:gd name="connsiteY24" fmla="*/ 1828800 h 1828800"/>
                <a:gd name="connsiteX25" fmla="*/ 1273324 w 3392681"/>
                <a:gd name="connsiteY25" fmla="*/ 1768979 h 1828800"/>
                <a:gd name="connsiteX26" fmla="*/ 1196412 w 3392681"/>
                <a:gd name="connsiteY26" fmla="*/ 1709159 h 1828800"/>
                <a:gd name="connsiteX27" fmla="*/ 974221 w 3392681"/>
                <a:gd name="connsiteY27" fmla="*/ 1555334 h 1828800"/>
                <a:gd name="connsiteX28" fmla="*/ 897309 w 3392681"/>
                <a:gd name="connsiteY28" fmla="*/ 1521151 h 1828800"/>
                <a:gd name="connsiteX29" fmla="*/ 854580 w 3392681"/>
                <a:gd name="connsiteY29" fmla="*/ 1478422 h 1828800"/>
                <a:gd name="connsiteX30" fmla="*/ 692210 w 3392681"/>
                <a:gd name="connsiteY30" fmla="*/ 1256232 h 1828800"/>
                <a:gd name="connsiteX31" fmla="*/ 572569 w 3392681"/>
                <a:gd name="connsiteY31" fmla="*/ 1102407 h 1828800"/>
                <a:gd name="connsiteX32" fmla="*/ 470019 w 3392681"/>
                <a:gd name="connsiteY32" fmla="*/ 1025495 h 1828800"/>
                <a:gd name="connsiteX33" fmla="*/ 247828 w 3392681"/>
                <a:gd name="connsiteY33" fmla="*/ 957129 h 1828800"/>
                <a:gd name="connsiteX34" fmla="*/ 76913 w 3392681"/>
                <a:gd name="connsiteY34" fmla="*/ 948583 h 1828800"/>
                <a:gd name="connsiteX35" fmla="*/ 0 w 3392681"/>
                <a:gd name="connsiteY35" fmla="*/ 965675 h 1828800"/>
                <a:gd name="connsiteX36" fmla="*/ 0 w 3392681"/>
                <a:gd name="connsiteY36" fmla="*/ 102549 h 1828800"/>
                <a:gd name="connsiteX0" fmla="*/ 0 w 3392681"/>
                <a:gd name="connsiteY0" fmla="*/ 102549 h 1828800"/>
                <a:gd name="connsiteX1" fmla="*/ 196554 w 3392681"/>
                <a:gd name="connsiteY1" fmla="*/ 42729 h 1828800"/>
                <a:gd name="connsiteX2" fmla="*/ 555477 w 3392681"/>
                <a:gd name="connsiteY2" fmla="*/ 0 h 1828800"/>
                <a:gd name="connsiteX3" fmla="*/ 752030 w 3392681"/>
                <a:gd name="connsiteY3" fmla="*/ 85458 h 1828800"/>
                <a:gd name="connsiteX4" fmla="*/ 846034 w 3392681"/>
                <a:gd name="connsiteY4" fmla="*/ 94004 h 1828800"/>
                <a:gd name="connsiteX5" fmla="*/ 948584 w 3392681"/>
                <a:gd name="connsiteY5" fmla="*/ 145278 h 1828800"/>
                <a:gd name="connsiteX6" fmla="*/ 1034042 w 3392681"/>
                <a:gd name="connsiteY6" fmla="*/ 264919 h 1828800"/>
                <a:gd name="connsiteX7" fmla="*/ 1102408 w 3392681"/>
                <a:gd name="connsiteY7" fmla="*/ 307648 h 1828800"/>
                <a:gd name="connsiteX8" fmla="*/ 1307507 w 3392681"/>
                <a:gd name="connsiteY8" fmla="*/ 316194 h 1828800"/>
                <a:gd name="connsiteX9" fmla="*/ 1486969 w 3392681"/>
                <a:gd name="connsiteY9" fmla="*/ 256374 h 1828800"/>
                <a:gd name="connsiteX10" fmla="*/ 1674976 w 3392681"/>
                <a:gd name="connsiteY10" fmla="*/ 264919 h 1828800"/>
                <a:gd name="connsiteX11" fmla="*/ 2219144 w 3392681"/>
                <a:gd name="connsiteY11" fmla="*/ 205099 h 1828800"/>
                <a:gd name="connsiteX12" fmla="*/ 2418460 w 3392681"/>
                <a:gd name="connsiteY12" fmla="*/ 350377 h 1828800"/>
                <a:gd name="connsiteX13" fmla="*/ 2503918 w 3392681"/>
                <a:gd name="connsiteY13" fmla="*/ 358923 h 1828800"/>
                <a:gd name="connsiteX14" fmla="*/ 2691926 w 3392681"/>
                <a:gd name="connsiteY14" fmla="*/ 393106 h 1828800"/>
                <a:gd name="connsiteX15" fmla="*/ 3033757 w 3392681"/>
                <a:gd name="connsiteY15" fmla="*/ 538385 h 1828800"/>
                <a:gd name="connsiteX16" fmla="*/ 3153399 w 3392681"/>
                <a:gd name="connsiteY16" fmla="*/ 546931 h 1828800"/>
                <a:gd name="connsiteX17" fmla="*/ 3358498 w 3392681"/>
                <a:gd name="connsiteY17" fmla="*/ 529839 h 1828800"/>
                <a:gd name="connsiteX18" fmla="*/ 3392681 w 3392681"/>
                <a:gd name="connsiteY18" fmla="*/ 504202 h 1828800"/>
                <a:gd name="connsiteX19" fmla="*/ 3392681 w 3392681"/>
                <a:gd name="connsiteY19" fmla="*/ 1204957 h 1828800"/>
                <a:gd name="connsiteX20" fmla="*/ 3221765 w 3392681"/>
                <a:gd name="connsiteY20" fmla="*/ 1256232 h 1828800"/>
                <a:gd name="connsiteX21" fmla="*/ 2888479 w 3392681"/>
                <a:gd name="connsiteY21" fmla="*/ 1324598 h 1828800"/>
                <a:gd name="connsiteX22" fmla="*/ 2298819 w 3392681"/>
                <a:gd name="connsiteY22" fmla="*/ 1632247 h 1828800"/>
                <a:gd name="connsiteX23" fmla="*/ 1939896 w 3392681"/>
                <a:gd name="connsiteY23" fmla="*/ 1794617 h 1828800"/>
                <a:gd name="connsiteX24" fmla="*/ 1504060 w 3392681"/>
                <a:gd name="connsiteY24" fmla="*/ 1828800 h 1828800"/>
                <a:gd name="connsiteX25" fmla="*/ 1273324 w 3392681"/>
                <a:gd name="connsiteY25" fmla="*/ 1768979 h 1828800"/>
                <a:gd name="connsiteX26" fmla="*/ 1196412 w 3392681"/>
                <a:gd name="connsiteY26" fmla="*/ 1709159 h 1828800"/>
                <a:gd name="connsiteX27" fmla="*/ 974221 w 3392681"/>
                <a:gd name="connsiteY27" fmla="*/ 1555334 h 1828800"/>
                <a:gd name="connsiteX28" fmla="*/ 897309 w 3392681"/>
                <a:gd name="connsiteY28" fmla="*/ 1521151 h 1828800"/>
                <a:gd name="connsiteX29" fmla="*/ 854580 w 3392681"/>
                <a:gd name="connsiteY29" fmla="*/ 1478422 h 1828800"/>
                <a:gd name="connsiteX30" fmla="*/ 692210 w 3392681"/>
                <a:gd name="connsiteY30" fmla="*/ 1256232 h 1828800"/>
                <a:gd name="connsiteX31" fmla="*/ 572569 w 3392681"/>
                <a:gd name="connsiteY31" fmla="*/ 1102407 h 1828800"/>
                <a:gd name="connsiteX32" fmla="*/ 470019 w 3392681"/>
                <a:gd name="connsiteY32" fmla="*/ 1025495 h 1828800"/>
                <a:gd name="connsiteX33" fmla="*/ 247828 w 3392681"/>
                <a:gd name="connsiteY33" fmla="*/ 957129 h 1828800"/>
                <a:gd name="connsiteX34" fmla="*/ 76913 w 3392681"/>
                <a:gd name="connsiteY34" fmla="*/ 948583 h 1828800"/>
                <a:gd name="connsiteX35" fmla="*/ 0 w 3392681"/>
                <a:gd name="connsiteY35" fmla="*/ 965675 h 1828800"/>
                <a:gd name="connsiteX36" fmla="*/ 0 w 3392681"/>
                <a:gd name="connsiteY36" fmla="*/ 102549 h 1828800"/>
                <a:gd name="connsiteX0" fmla="*/ 0 w 3392681"/>
                <a:gd name="connsiteY0" fmla="*/ 102549 h 1828800"/>
                <a:gd name="connsiteX1" fmla="*/ 196554 w 3392681"/>
                <a:gd name="connsiteY1" fmla="*/ 42729 h 1828800"/>
                <a:gd name="connsiteX2" fmla="*/ 555477 w 3392681"/>
                <a:gd name="connsiteY2" fmla="*/ 0 h 1828800"/>
                <a:gd name="connsiteX3" fmla="*/ 752030 w 3392681"/>
                <a:gd name="connsiteY3" fmla="*/ 85458 h 1828800"/>
                <a:gd name="connsiteX4" fmla="*/ 846034 w 3392681"/>
                <a:gd name="connsiteY4" fmla="*/ 94004 h 1828800"/>
                <a:gd name="connsiteX5" fmla="*/ 948584 w 3392681"/>
                <a:gd name="connsiteY5" fmla="*/ 145278 h 1828800"/>
                <a:gd name="connsiteX6" fmla="*/ 1034042 w 3392681"/>
                <a:gd name="connsiteY6" fmla="*/ 264919 h 1828800"/>
                <a:gd name="connsiteX7" fmla="*/ 1102408 w 3392681"/>
                <a:gd name="connsiteY7" fmla="*/ 307648 h 1828800"/>
                <a:gd name="connsiteX8" fmla="*/ 1307507 w 3392681"/>
                <a:gd name="connsiteY8" fmla="*/ 316194 h 1828800"/>
                <a:gd name="connsiteX9" fmla="*/ 1486969 w 3392681"/>
                <a:gd name="connsiteY9" fmla="*/ 256374 h 1828800"/>
                <a:gd name="connsiteX10" fmla="*/ 1674976 w 3392681"/>
                <a:gd name="connsiteY10" fmla="*/ 264919 h 1828800"/>
                <a:gd name="connsiteX11" fmla="*/ 2172962 w 3392681"/>
                <a:gd name="connsiteY11" fmla="*/ 232808 h 1828800"/>
                <a:gd name="connsiteX12" fmla="*/ 2418460 w 3392681"/>
                <a:gd name="connsiteY12" fmla="*/ 350377 h 1828800"/>
                <a:gd name="connsiteX13" fmla="*/ 2503918 w 3392681"/>
                <a:gd name="connsiteY13" fmla="*/ 358923 h 1828800"/>
                <a:gd name="connsiteX14" fmla="*/ 2691926 w 3392681"/>
                <a:gd name="connsiteY14" fmla="*/ 393106 h 1828800"/>
                <a:gd name="connsiteX15" fmla="*/ 3033757 w 3392681"/>
                <a:gd name="connsiteY15" fmla="*/ 538385 h 1828800"/>
                <a:gd name="connsiteX16" fmla="*/ 3153399 w 3392681"/>
                <a:gd name="connsiteY16" fmla="*/ 546931 h 1828800"/>
                <a:gd name="connsiteX17" fmla="*/ 3358498 w 3392681"/>
                <a:gd name="connsiteY17" fmla="*/ 529839 h 1828800"/>
                <a:gd name="connsiteX18" fmla="*/ 3392681 w 3392681"/>
                <a:gd name="connsiteY18" fmla="*/ 504202 h 1828800"/>
                <a:gd name="connsiteX19" fmla="*/ 3392681 w 3392681"/>
                <a:gd name="connsiteY19" fmla="*/ 1204957 h 1828800"/>
                <a:gd name="connsiteX20" fmla="*/ 3221765 w 3392681"/>
                <a:gd name="connsiteY20" fmla="*/ 1256232 h 1828800"/>
                <a:gd name="connsiteX21" fmla="*/ 2888479 w 3392681"/>
                <a:gd name="connsiteY21" fmla="*/ 1324598 h 1828800"/>
                <a:gd name="connsiteX22" fmla="*/ 2298819 w 3392681"/>
                <a:gd name="connsiteY22" fmla="*/ 1632247 h 1828800"/>
                <a:gd name="connsiteX23" fmla="*/ 1939896 w 3392681"/>
                <a:gd name="connsiteY23" fmla="*/ 1794617 h 1828800"/>
                <a:gd name="connsiteX24" fmla="*/ 1504060 w 3392681"/>
                <a:gd name="connsiteY24" fmla="*/ 1828800 h 1828800"/>
                <a:gd name="connsiteX25" fmla="*/ 1273324 w 3392681"/>
                <a:gd name="connsiteY25" fmla="*/ 1768979 h 1828800"/>
                <a:gd name="connsiteX26" fmla="*/ 1196412 w 3392681"/>
                <a:gd name="connsiteY26" fmla="*/ 1709159 h 1828800"/>
                <a:gd name="connsiteX27" fmla="*/ 974221 w 3392681"/>
                <a:gd name="connsiteY27" fmla="*/ 1555334 h 1828800"/>
                <a:gd name="connsiteX28" fmla="*/ 897309 w 3392681"/>
                <a:gd name="connsiteY28" fmla="*/ 1521151 h 1828800"/>
                <a:gd name="connsiteX29" fmla="*/ 854580 w 3392681"/>
                <a:gd name="connsiteY29" fmla="*/ 1478422 h 1828800"/>
                <a:gd name="connsiteX30" fmla="*/ 692210 w 3392681"/>
                <a:gd name="connsiteY30" fmla="*/ 1256232 h 1828800"/>
                <a:gd name="connsiteX31" fmla="*/ 572569 w 3392681"/>
                <a:gd name="connsiteY31" fmla="*/ 1102407 h 1828800"/>
                <a:gd name="connsiteX32" fmla="*/ 470019 w 3392681"/>
                <a:gd name="connsiteY32" fmla="*/ 1025495 h 1828800"/>
                <a:gd name="connsiteX33" fmla="*/ 247828 w 3392681"/>
                <a:gd name="connsiteY33" fmla="*/ 957129 h 1828800"/>
                <a:gd name="connsiteX34" fmla="*/ 76913 w 3392681"/>
                <a:gd name="connsiteY34" fmla="*/ 948583 h 1828800"/>
                <a:gd name="connsiteX35" fmla="*/ 0 w 3392681"/>
                <a:gd name="connsiteY35" fmla="*/ 965675 h 1828800"/>
                <a:gd name="connsiteX36" fmla="*/ 0 w 3392681"/>
                <a:gd name="connsiteY36" fmla="*/ 102549 h 1828800"/>
                <a:gd name="connsiteX0" fmla="*/ 0 w 3392681"/>
                <a:gd name="connsiteY0" fmla="*/ 102549 h 1828800"/>
                <a:gd name="connsiteX1" fmla="*/ 196554 w 3392681"/>
                <a:gd name="connsiteY1" fmla="*/ 42729 h 1828800"/>
                <a:gd name="connsiteX2" fmla="*/ 555477 w 3392681"/>
                <a:gd name="connsiteY2" fmla="*/ 0 h 1828800"/>
                <a:gd name="connsiteX3" fmla="*/ 752030 w 3392681"/>
                <a:gd name="connsiteY3" fmla="*/ 85458 h 1828800"/>
                <a:gd name="connsiteX4" fmla="*/ 846034 w 3392681"/>
                <a:gd name="connsiteY4" fmla="*/ 94004 h 1828800"/>
                <a:gd name="connsiteX5" fmla="*/ 948584 w 3392681"/>
                <a:gd name="connsiteY5" fmla="*/ 145278 h 1828800"/>
                <a:gd name="connsiteX6" fmla="*/ 1117169 w 3392681"/>
                <a:gd name="connsiteY6" fmla="*/ 172555 h 1828800"/>
                <a:gd name="connsiteX7" fmla="*/ 1102408 w 3392681"/>
                <a:gd name="connsiteY7" fmla="*/ 307648 h 1828800"/>
                <a:gd name="connsiteX8" fmla="*/ 1307507 w 3392681"/>
                <a:gd name="connsiteY8" fmla="*/ 316194 h 1828800"/>
                <a:gd name="connsiteX9" fmla="*/ 1486969 w 3392681"/>
                <a:gd name="connsiteY9" fmla="*/ 256374 h 1828800"/>
                <a:gd name="connsiteX10" fmla="*/ 1674976 w 3392681"/>
                <a:gd name="connsiteY10" fmla="*/ 264919 h 1828800"/>
                <a:gd name="connsiteX11" fmla="*/ 2172962 w 3392681"/>
                <a:gd name="connsiteY11" fmla="*/ 232808 h 1828800"/>
                <a:gd name="connsiteX12" fmla="*/ 2418460 w 3392681"/>
                <a:gd name="connsiteY12" fmla="*/ 350377 h 1828800"/>
                <a:gd name="connsiteX13" fmla="*/ 2503918 w 3392681"/>
                <a:gd name="connsiteY13" fmla="*/ 358923 h 1828800"/>
                <a:gd name="connsiteX14" fmla="*/ 2691926 w 3392681"/>
                <a:gd name="connsiteY14" fmla="*/ 393106 h 1828800"/>
                <a:gd name="connsiteX15" fmla="*/ 3033757 w 3392681"/>
                <a:gd name="connsiteY15" fmla="*/ 538385 h 1828800"/>
                <a:gd name="connsiteX16" fmla="*/ 3153399 w 3392681"/>
                <a:gd name="connsiteY16" fmla="*/ 546931 h 1828800"/>
                <a:gd name="connsiteX17" fmla="*/ 3358498 w 3392681"/>
                <a:gd name="connsiteY17" fmla="*/ 529839 h 1828800"/>
                <a:gd name="connsiteX18" fmla="*/ 3392681 w 3392681"/>
                <a:gd name="connsiteY18" fmla="*/ 504202 h 1828800"/>
                <a:gd name="connsiteX19" fmla="*/ 3392681 w 3392681"/>
                <a:gd name="connsiteY19" fmla="*/ 1204957 h 1828800"/>
                <a:gd name="connsiteX20" fmla="*/ 3221765 w 3392681"/>
                <a:gd name="connsiteY20" fmla="*/ 1256232 h 1828800"/>
                <a:gd name="connsiteX21" fmla="*/ 2888479 w 3392681"/>
                <a:gd name="connsiteY21" fmla="*/ 1324598 h 1828800"/>
                <a:gd name="connsiteX22" fmla="*/ 2298819 w 3392681"/>
                <a:gd name="connsiteY22" fmla="*/ 1632247 h 1828800"/>
                <a:gd name="connsiteX23" fmla="*/ 1939896 w 3392681"/>
                <a:gd name="connsiteY23" fmla="*/ 1794617 h 1828800"/>
                <a:gd name="connsiteX24" fmla="*/ 1504060 w 3392681"/>
                <a:gd name="connsiteY24" fmla="*/ 1828800 h 1828800"/>
                <a:gd name="connsiteX25" fmla="*/ 1273324 w 3392681"/>
                <a:gd name="connsiteY25" fmla="*/ 1768979 h 1828800"/>
                <a:gd name="connsiteX26" fmla="*/ 1196412 w 3392681"/>
                <a:gd name="connsiteY26" fmla="*/ 1709159 h 1828800"/>
                <a:gd name="connsiteX27" fmla="*/ 974221 w 3392681"/>
                <a:gd name="connsiteY27" fmla="*/ 1555334 h 1828800"/>
                <a:gd name="connsiteX28" fmla="*/ 897309 w 3392681"/>
                <a:gd name="connsiteY28" fmla="*/ 1521151 h 1828800"/>
                <a:gd name="connsiteX29" fmla="*/ 854580 w 3392681"/>
                <a:gd name="connsiteY29" fmla="*/ 1478422 h 1828800"/>
                <a:gd name="connsiteX30" fmla="*/ 692210 w 3392681"/>
                <a:gd name="connsiteY30" fmla="*/ 1256232 h 1828800"/>
                <a:gd name="connsiteX31" fmla="*/ 572569 w 3392681"/>
                <a:gd name="connsiteY31" fmla="*/ 1102407 h 1828800"/>
                <a:gd name="connsiteX32" fmla="*/ 470019 w 3392681"/>
                <a:gd name="connsiteY32" fmla="*/ 1025495 h 1828800"/>
                <a:gd name="connsiteX33" fmla="*/ 247828 w 3392681"/>
                <a:gd name="connsiteY33" fmla="*/ 957129 h 1828800"/>
                <a:gd name="connsiteX34" fmla="*/ 76913 w 3392681"/>
                <a:gd name="connsiteY34" fmla="*/ 948583 h 1828800"/>
                <a:gd name="connsiteX35" fmla="*/ 0 w 3392681"/>
                <a:gd name="connsiteY35" fmla="*/ 965675 h 1828800"/>
                <a:gd name="connsiteX36" fmla="*/ 0 w 3392681"/>
                <a:gd name="connsiteY36" fmla="*/ 102549 h 1828800"/>
                <a:gd name="connsiteX0" fmla="*/ 0 w 3392681"/>
                <a:gd name="connsiteY0" fmla="*/ 102549 h 1828800"/>
                <a:gd name="connsiteX1" fmla="*/ 196554 w 3392681"/>
                <a:gd name="connsiteY1" fmla="*/ 42729 h 1828800"/>
                <a:gd name="connsiteX2" fmla="*/ 555477 w 3392681"/>
                <a:gd name="connsiteY2" fmla="*/ 0 h 1828800"/>
                <a:gd name="connsiteX3" fmla="*/ 752030 w 3392681"/>
                <a:gd name="connsiteY3" fmla="*/ 85458 h 1828800"/>
                <a:gd name="connsiteX4" fmla="*/ 846034 w 3392681"/>
                <a:gd name="connsiteY4" fmla="*/ 94004 h 1828800"/>
                <a:gd name="connsiteX5" fmla="*/ 948584 w 3392681"/>
                <a:gd name="connsiteY5" fmla="*/ 145278 h 1828800"/>
                <a:gd name="connsiteX6" fmla="*/ 1117169 w 3392681"/>
                <a:gd name="connsiteY6" fmla="*/ 172555 h 1828800"/>
                <a:gd name="connsiteX7" fmla="*/ 1305608 w 3392681"/>
                <a:gd name="connsiteY7" fmla="*/ 159866 h 1828800"/>
                <a:gd name="connsiteX8" fmla="*/ 1307507 w 3392681"/>
                <a:gd name="connsiteY8" fmla="*/ 316194 h 1828800"/>
                <a:gd name="connsiteX9" fmla="*/ 1486969 w 3392681"/>
                <a:gd name="connsiteY9" fmla="*/ 256374 h 1828800"/>
                <a:gd name="connsiteX10" fmla="*/ 1674976 w 3392681"/>
                <a:gd name="connsiteY10" fmla="*/ 264919 h 1828800"/>
                <a:gd name="connsiteX11" fmla="*/ 2172962 w 3392681"/>
                <a:gd name="connsiteY11" fmla="*/ 232808 h 1828800"/>
                <a:gd name="connsiteX12" fmla="*/ 2418460 w 3392681"/>
                <a:gd name="connsiteY12" fmla="*/ 350377 h 1828800"/>
                <a:gd name="connsiteX13" fmla="*/ 2503918 w 3392681"/>
                <a:gd name="connsiteY13" fmla="*/ 358923 h 1828800"/>
                <a:gd name="connsiteX14" fmla="*/ 2691926 w 3392681"/>
                <a:gd name="connsiteY14" fmla="*/ 393106 h 1828800"/>
                <a:gd name="connsiteX15" fmla="*/ 3033757 w 3392681"/>
                <a:gd name="connsiteY15" fmla="*/ 538385 h 1828800"/>
                <a:gd name="connsiteX16" fmla="*/ 3153399 w 3392681"/>
                <a:gd name="connsiteY16" fmla="*/ 546931 h 1828800"/>
                <a:gd name="connsiteX17" fmla="*/ 3358498 w 3392681"/>
                <a:gd name="connsiteY17" fmla="*/ 529839 h 1828800"/>
                <a:gd name="connsiteX18" fmla="*/ 3392681 w 3392681"/>
                <a:gd name="connsiteY18" fmla="*/ 504202 h 1828800"/>
                <a:gd name="connsiteX19" fmla="*/ 3392681 w 3392681"/>
                <a:gd name="connsiteY19" fmla="*/ 1204957 h 1828800"/>
                <a:gd name="connsiteX20" fmla="*/ 3221765 w 3392681"/>
                <a:gd name="connsiteY20" fmla="*/ 1256232 h 1828800"/>
                <a:gd name="connsiteX21" fmla="*/ 2888479 w 3392681"/>
                <a:gd name="connsiteY21" fmla="*/ 1324598 h 1828800"/>
                <a:gd name="connsiteX22" fmla="*/ 2298819 w 3392681"/>
                <a:gd name="connsiteY22" fmla="*/ 1632247 h 1828800"/>
                <a:gd name="connsiteX23" fmla="*/ 1939896 w 3392681"/>
                <a:gd name="connsiteY23" fmla="*/ 1794617 h 1828800"/>
                <a:gd name="connsiteX24" fmla="*/ 1504060 w 3392681"/>
                <a:gd name="connsiteY24" fmla="*/ 1828800 h 1828800"/>
                <a:gd name="connsiteX25" fmla="*/ 1273324 w 3392681"/>
                <a:gd name="connsiteY25" fmla="*/ 1768979 h 1828800"/>
                <a:gd name="connsiteX26" fmla="*/ 1196412 w 3392681"/>
                <a:gd name="connsiteY26" fmla="*/ 1709159 h 1828800"/>
                <a:gd name="connsiteX27" fmla="*/ 974221 w 3392681"/>
                <a:gd name="connsiteY27" fmla="*/ 1555334 h 1828800"/>
                <a:gd name="connsiteX28" fmla="*/ 897309 w 3392681"/>
                <a:gd name="connsiteY28" fmla="*/ 1521151 h 1828800"/>
                <a:gd name="connsiteX29" fmla="*/ 854580 w 3392681"/>
                <a:gd name="connsiteY29" fmla="*/ 1478422 h 1828800"/>
                <a:gd name="connsiteX30" fmla="*/ 692210 w 3392681"/>
                <a:gd name="connsiteY30" fmla="*/ 1256232 h 1828800"/>
                <a:gd name="connsiteX31" fmla="*/ 572569 w 3392681"/>
                <a:gd name="connsiteY31" fmla="*/ 1102407 h 1828800"/>
                <a:gd name="connsiteX32" fmla="*/ 470019 w 3392681"/>
                <a:gd name="connsiteY32" fmla="*/ 1025495 h 1828800"/>
                <a:gd name="connsiteX33" fmla="*/ 247828 w 3392681"/>
                <a:gd name="connsiteY33" fmla="*/ 957129 h 1828800"/>
                <a:gd name="connsiteX34" fmla="*/ 76913 w 3392681"/>
                <a:gd name="connsiteY34" fmla="*/ 948583 h 1828800"/>
                <a:gd name="connsiteX35" fmla="*/ 0 w 3392681"/>
                <a:gd name="connsiteY35" fmla="*/ 965675 h 1828800"/>
                <a:gd name="connsiteX36" fmla="*/ 0 w 3392681"/>
                <a:gd name="connsiteY36" fmla="*/ 102549 h 1828800"/>
                <a:gd name="connsiteX0" fmla="*/ 0 w 3392681"/>
                <a:gd name="connsiteY0" fmla="*/ 102549 h 1828800"/>
                <a:gd name="connsiteX1" fmla="*/ 196554 w 3392681"/>
                <a:gd name="connsiteY1" fmla="*/ 42729 h 1828800"/>
                <a:gd name="connsiteX2" fmla="*/ 555477 w 3392681"/>
                <a:gd name="connsiteY2" fmla="*/ 0 h 1828800"/>
                <a:gd name="connsiteX3" fmla="*/ 752030 w 3392681"/>
                <a:gd name="connsiteY3" fmla="*/ 85458 h 1828800"/>
                <a:gd name="connsiteX4" fmla="*/ 846034 w 3392681"/>
                <a:gd name="connsiteY4" fmla="*/ 94004 h 1828800"/>
                <a:gd name="connsiteX5" fmla="*/ 948584 w 3392681"/>
                <a:gd name="connsiteY5" fmla="*/ 145278 h 1828800"/>
                <a:gd name="connsiteX6" fmla="*/ 1117169 w 3392681"/>
                <a:gd name="connsiteY6" fmla="*/ 172555 h 1828800"/>
                <a:gd name="connsiteX7" fmla="*/ 1305608 w 3392681"/>
                <a:gd name="connsiteY7" fmla="*/ 159866 h 1828800"/>
                <a:gd name="connsiteX8" fmla="*/ 1362926 w 3392681"/>
                <a:gd name="connsiteY8" fmla="*/ 196121 h 1828800"/>
                <a:gd name="connsiteX9" fmla="*/ 1486969 w 3392681"/>
                <a:gd name="connsiteY9" fmla="*/ 256374 h 1828800"/>
                <a:gd name="connsiteX10" fmla="*/ 1674976 w 3392681"/>
                <a:gd name="connsiteY10" fmla="*/ 264919 h 1828800"/>
                <a:gd name="connsiteX11" fmla="*/ 2172962 w 3392681"/>
                <a:gd name="connsiteY11" fmla="*/ 232808 h 1828800"/>
                <a:gd name="connsiteX12" fmla="*/ 2418460 w 3392681"/>
                <a:gd name="connsiteY12" fmla="*/ 350377 h 1828800"/>
                <a:gd name="connsiteX13" fmla="*/ 2503918 w 3392681"/>
                <a:gd name="connsiteY13" fmla="*/ 358923 h 1828800"/>
                <a:gd name="connsiteX14" fmla="*/ 2691926 w 3392681"/>
                <a:gd name="connsiteY14" fmla="*/ 393106 h 1828800"/>
                <a:gd name="connsiteX15" fmla="*/ 3033757 w 3392681"/>
                <a:gd name="connsiteY15" fmla="*/ 538385 h 1828800"/>
                <a:gd name="connsiteX16" fmla="*/ 3153399 w 3392681"/>
                <a:gd name="connsiteY16" fmla="*/ 546931 h 1828800"/>
                <a:gd name="connsiteX17" fmla="*/ 3358498 w 3392681"/>
                <a:gd name="connsiteY17" fmla="*/ 529839 h 1828800"/>
                <a:gd name="connsiteX18" fmla="*/ 3392681 w 3392681"/>
                <a:gd name="connsiteY18" fmla="*/ 504202 h 1828800"/>
                <a:gd name="connsiteX19" fmla="*/ 3392681 w 3392681"/>
                <a:gd name="connsiteY19" fmla="*/ 1204957 h 1828800"/>
                <a:gd name="connsiteX20" fmla="*/ 3221765 w 3392681"/>
                <a:gd name="connsiteY20" fmla="*/ 1256232 h 1828800"/>
                <a:gd name="connsiteX21" fmla="*/ 2888479 w 3392681"/>
                <a:gd name="connsiteY21" fmla="*/ 1324598 h 1828800"/>
                <a:gd name="connsiteX22" fmla="*/ 2298819 w 3392681"/>
                <a:gd name="connsiteY22" fmla="*/ 1632247 h 1828800"/>
                <a:gd name="connsiteX23" fmla="*/ 1939896 w 3392681"/>
                <a:gd name="connsiteY23" fmla="*/ 1794617 h 1828800"/>
                <a:gd name="connsiteX24" fmla="*/ 1504060 w 3392681"/>
                <a:gd name="connsiteY24" fmla="*/ 1828800 h 1828800"/>
                <a:gd name="connsiteX25" fmla="*/ 1273324 w 3392681"/>
                <a:gd name="connsiteY25" fmla="*/ 1768979 h 1828800"/>
                <a:gd name="connsiteX26" fmla="*/ 1196412 w 3392681"/>
                <a:gd name="connsiteY26" fmla="*/ 1709159 h 1828800"/>
                <a:gd name="connsiteX27" fmla="*/ 974221 w 3392681"/>
                <a:gd name="connsiteY27" fmla="*/ 1555334 h 1828800"/>
                <a:gd name="connsiteX28" fmla="*/ 897309 w 3392681"/>
                <a:gd name="connsiteY28" fmla="*/ 1521151 h 1828800"/>
                <a:gd name="connsiteX29" fmla="*/ 854580 w 3392681"/>
                <a:gd name="connsiteY29" fmla="*/ 1478422 h 1828800"/>
                <a:gd name="connsiteX30" fmla="*/ 692210 w 3392681"/>
                <a:gd name="connsiteY30" fmla="*/ 1256232 h 1828800"/>
                <a:gd name="connsiteX31" fmla="*/ 572569 w 3392681"/>
                <a:gd name="connsiteY31" fmla="*/ 1102407 h 1828800"/>
                <a:gd name="connsiteX32" fmla="*/ 470019 w 3392681"/>
                <a:gd name="connsiteY32" fmla="*/ 1025495 h 1828800"/>
                <a:gd name="connsiteX33" fmla="*/ 247828 w 3392681"/>
                <a:gd name="connsiteY33" fmla="*/ 957129 h 1828800"/>
                <a:gd name="connsiteX34" fmla="*/ 76913 w 3392681"/>
                <a:gd name="connsiteY34" fmla="*/ 948583 h 1828800"/>
                <a:gd name="connsiteX35" fmla="*/ 0 w 3392681"/>
                <a:gd name="connsiteY35" fmla="*/ 965675 h 1828800"/>
                <a:gd name="connsiteX36" fmla="*/ 0 w 3392681"/>
                <a:gd name="connsiteY36" fmla="*/ 102549 h 1828800"/>
                <a:gd name="connsiteX0" fmla="*/ 0 w 3392681"/>
                <a:gd name="connsiteY0" fmla="*/ 102549 h 1828800"/>
                <a:gd name="connsiteX1" fmla="*/ 196554 w 3392681"/>
                <a:gd name="connsiteY1" fmla="*/ 42729 h 1828800"/>
                <a:gd name="connsiteX2" fmla="*/ 555477 w 3392681"/>
                <a:gd name="connsiteY2" fmla="*/ 0 h 1828800"/>
                <a:gd name="connsiteX3" fmla="*/ 752030 w 3392681"/>
                <a:gd name="connsiteY3" fmla="*/ 85458 h 1828800"/>
                <a:gd name="connsiteX4" fmla="*/ 846034 w 3392681"/>
                <a:gd name="connsiteY4" fmla="*/ 94004 h 1828800"/>
                <a:gd name="connsiteX5" fmla="*/ 948584 w 3392681"/>
                <a:gd name="connsiteY5" fmla="*/ 145278 h 1828800"/>
                <a:gd name="connsiteX6" fmla="*/ 1117169 w 3392681"/>
                <a:gd name="connsiteY6" fmla="*/ 172555 h 1828800"/>
                <a:gd name="connsiteX7" fmla="*/ 1305608 w 3392681"/>
                <a:gd name="connsiteY7" fmla="*/ 159866 h 1828800"/>
                <a:gd name="connsiteX8" fmla="*/ 1362926 w 3392681"/>
                <a:gd name="connsiteY8" fmla="*/ 196121 h 1828800"/>
                <a:gd name="connsiteX9" fmla="*/ 1523915 w 3392681"/>
                <a:gd name="connsiteY9" fmla="*/ 200956 h 1828800"/>
                <a:gd name="connsiteX10" fmla="*/ 1674976 w 3392681"/>
                <a:gd name="connsiteY10" fmla="*/ 264919 h 1828800"/>
                <a:gd name="connsiteX11" fmla="*/ 2172962 w 3392681"/>
                <a:gd name="connsiteY11" fmla="*/ 232808 h 1828800"/>
                <a:gd name="connsiteX12" fmla="*/ 2418460 w 3392681"/>
                <a:gd name="connsiteY12" fmla="*/ 350377 h 1828800"/>
                <a:gd name="connsiteX13" fmla="*/ 2503918 w 3392681"/>
                <a:gd name="connsiteY13" fmla="*/ 358923 h 1828800"/>
                <a:gd name="connsiteX14" fmla="*/ 2691926 w 3392681"/>
                <a:gd name="connsiteY14" fmla="*/ 393106 h 1828800"/>
                <a:gd name="connsiteX15" fmla="*/ 3033757 w 3392681"/>
                <a:gd name="connsiteY15" fmla="*/ 538385 h 1828800"/>
                <a:gd name="connsiteX16" fmla="*/ 3153399 w 3392681"/>
                <a:gd name="connsiteY16" fmla="*/ 546931 h 1828800"/>
                <a:gd name="connsiteX17" fmla="*/ 3358498 w 3392681"/>
                <a:gd name="connsiteY17" fmla="*/ 529839 h 1828800"/>
                <a:gd name="connsiteX18" fmla="*/ 3392681 w 3392681"/>
                <a:gd name="connsiteY18" fmla="*/ 504202 h 1828800"/>
                <a:gd name="connsiteX19" fmla="*/ 3392681 w 3392681"/>
                <a:gd name="connsiteY19" fmla="*/ 1204957 h 1828800"/>
                <a:gd name="connsiteX20" fmla="*/ 3221765 w 3392681"/>
                <a:gd name="connsiteY20" fmla="*/ 1256232 h 1828800"/>
                <a:gd name="connsiteX21" fmla="*/ 2888479 w 3392681"/>
                <a:gd name="connsiteY21" fmla="*/ 1324598 h 1828800"/>
                <a:gd name="connsiteX22" fmla="*/ 2298819 w 3392681"/>
                <a:gd name="connsiteY22" fmla="*/ 1632247 h 1828800"/>
                <a:gd name="connsiteX23" fmla="*/ 1939896 w 3392681"/>
                <a:gd name="connsiteY23" fmla="*/ 1794617 h 1828800"/>
                <a:gd name="connsiteX24" fmla="*/ 1504060 w 3392681"/>
                <a:gd name="connsiteY24" fmla="*/ 1828800 h 1828800"/>
                <a:gd name="connsiteX25" fmla="*/ 1273324 w 3392681"/>
                <a:gd name="connsiteY25" fmla="*/ 1768979 h 1828800"/>
                <a:gd name="connsiteX26" fmla="*/ 1196412 w 3392681"/>
                <a:gd name="connsiteY26" fmla="*/ 1709159 h 1828800"/>
                <a:gd name="connsiteX27" fmla="*/ 974221 w 3392681"/>
                <a:gd name="connsiteY27" fmla="*/ 1555334 h 1828800"/>
                <a:gd name="connsiteX28" fmla="*/ 897309 w 3392681"/>
                <a:gd name="connsiteY28" fmla="*/ 1521151 h 1828800"/>
                <a:gd name="connsiteX29" fmla="*/ 854580 w 3392681"/>
                <a:gd name="connsiteY29" fmla="*/ 1478422 h 1828800"/>
                <a:gd name="connsiteX30" fmla="*/ 692210 w 3392681"/>
                <a:gd name="connsiteY30" fmla="*/ 1256232 h 1828800"/>
                <a:gd name="connsiteX31" fmla="*/ 572569 w 3392681"/>
                <a:gd name="connsiteY31" fmla="*/ 1102407 h 1828800"/>
                <a:gd name="connsiteX32" fmla="*/ 470019 w 3392681"/>
                <a:gd name="connsiteY32" fmla="*/ 1025495 h 1828800"/>
                <a:gd name="connsiteX33" fmla="*/ 247828 w 3392681"/>
                <a:gd name="connsiteY33" fmla="*/ 957129 h 1828800"/>
                <a:gd name="connsiteX34" fmla="*/ 76913 w 3392681"/>
                <a:gd name="connsiteY34" fmla="*/ 948583 h 1828800"/>
                <a:gd name="connsiteX35" fmla="*/ 0 w 3392681"/>
                <a:gd name="connsiteY35" fmla="*/ 965675 h 1828800"/>
                <a:gd name="connsiteX36" fmla="*/ 0 w 3392681"/>
                <a:gd name="connsiteY36" fmla="*/ 102549 h 1828800"/>
                <a:gd name="connsiteX0" fmla="*/ 0 w 3392681"/>
                <a:gd name="connsiteY0" fmla="*/ 102549 h 1828800"/>
                <a:gd name="connsiteX1" fmla="*/ 196554 w 3392681"/>
                <a:gd name="connsiteY1" fmla="*/ 42729 h 1828800"/>
                <a:gd name="connsiteX2" fmla="*/ 555477 w 3392681"/>
                <a:gd name="connsiteY2" fmla="*/ 0 h 1828800"/>
                <a:gd name="connsiteX3" fmla="*/ 752030 w 3392681"/>
                <a:gd name="connsiteY3" fmla="*/ 85458 h 1828800"/>
                <a:gd name="connsiteX4" fmla="*/ 846034 w 3392681"/>
                <a:gd name="connsiteY4" fmla="*/ 94004 h 1828800"/>
                <a:gd name="connsiteX5" fmla="*/ 948584 w 3392681"/>
                <a:gd name="connsiteY5" fmla="*/ 145278 h 1828800"/>
                <a:gd name="connsiteX6" fmla="*/ 1117169 w 3392681"/>
                <a:gd name="connsiteY6" fmla="*/ 172555 h 1828800"/>
                <a:gd name="connsiteX7" fmla="*/ 1305608 w 3392681"/>
                <a:gd name="connsiteY7" fmla="*/ 159866 h 1828800"/>
                <a:gd name="connsiteX8" fmla="*/ 1362926 w 3392681"/>
                <a:gd name="connsiteY8" fmla="*/ 196121 h 1828800"/>
                <a:gd name="connsiteX9" fmla="*/ 1523915 w 3392681"/>
                <a:gd name="connsiteY9" fmla="*/ 200956 h 1828800"/>
                <a:gd name="connsiteX10" fmla="*/ 1702685 w 3392681"/>
                <a:gd name="connsiteY10" fmla="*/ 172555 h 1828800"/>
                <a:gd name="connsiteX11" fmla="*/ 2172962 w 3392681"/>
                <a:gd name="connsiteY11" fmla="*/ 232808 h 1828800"/>
                <a:gd name="connsiteX12" fmla="*/ 2418460 w 3392681"/>
                <a:gd name="connsiteY12" fmla="*/ 350377 h 1828800"/>
                <a:gd name="connsiteX13" fmla="*/ 2503918 w 3392681"/>
                <a:gd name="connsiteY13" fmla="*/ 358923 h 1828800"/>
                <a:gd name="connsiteX14" fmla="*/ 2691926 w 3392681"/>
                <a:gd name="connsiteY14" fmla="*/ 393106 h 1828800"/>
                <a:gd name="connsiteX15" fmla="*/ 3033757 w 3392681"/>
                <a:gd name="connsiteY15" fmla="*/ 538385 h 1828800"/>
                <a:gd name="connsiteX16" fmla="*/ 3153399 w 3392681"/>
                <a:gd name="connsiteY16" fmla="*/ 546931 h 1828800"/>
                <a:gd name="connsiteX17" fmla="*/ 3358498 w 3392681"/>
                <a:gd name="connsiteY17" fmla="*/ 529839 h 1828800"/>
                <a:gd name="connsiteX18" fmla="*/ 3392681 w 3392681"/>
                <a:gd name="connsiteY18" fmla="*/ 504202 h 1828800"/>
                <a:gd name="connsiteX19" fmla="*/ 3392681 w 3392681"/>
                <a:gd name="connsiteY19" fmla="*/ 1204957 h 1828800"/>
                <a:gd name="connsiteX20" fmla="*/ 3221765 w 3392681"/>
                <a:gd name="connsiteY20" fmla="*/ 1256232 h 1828800"/>
                <a:gd name="connsiteX21" fmla="*/ 2888479 w 3392681"/>
                <a:gd name="connsiteY21" fmla="*/ 1324598 h 1828800"/>
                <a:gd name="connsiteX22" fmla="*/ 2298819 w 3392681"/>
                <a:gd name="connsiteY22" fmla="*/ 1632247 h 1828800"/>
                <a:gd name="connsiteX23" fmla="*/ 1939896 w 3392681"/>
                <a:gd name="connsiteY23" fmla="*/ 1794617 h 1828800"/>
                <a:gd name="connsiteX24" fmla="*/ 1504060 w 3392681"/>
                <a:gd name="connsiteY24" fmla="*/ 1828800 h 1828800"/>
                <a:gd name="connsiteX25" fmla="*/ 1273324 w 3392681"/>
                <a:gd name="connsiteY25" fmla="*/ 1768979 h 1828800"/>
                <a:gd name="connsiteX26" fmla="*/ 1196412 w 3392681"/>
                <a:gd name="connsiteY26" fmla="*/ 1709159 h 1828800"/>
                <a:gd name="connsiteX27" fmla="*/ 974221 w 3392681"/>
                <a:gd name="connsiteY27" fmla="*/ 1555334 h 1828800"/>
                <a:gd name="connsiteX28" fmla="*/ 897309 w 3392681"/>
                <a:gd name="connsiteY28" fmla="*/ 1521151 h 1828800"/>
                <a:gd name="connsiteX29" fmla="*/ 854580 w 3392681"/>
                <a:gd name="connsiteY29" fmla="*/ 1478422 h 1828800"/>
                <a:gd name="connsiteX30" fmla="*/ 692210 w 3392681"/>
                <a:gd name="connsiteY30" fmla="*/ 1256232 h 1828800"/>
                <a:gd name="connsiteX31" fmla="*/ 572569 w 3392681"/>
                <a:gd name="connsiteY31" fmla="*/ 1102407 h 1828800"/>
                <a:gd name="connsiteX32" fmla="*/ 470019 w 3392681"/>
                <a:gd name="connsiteY32" fmla="*/ 1025495 h 1828800"/>
                <a:gd name="connsiteX33" fmla="*/ 247828 w 3392681"/>
                <a:gd name="connsiteY33" fmla="*/ 957129 h 1828800"/>
                <a:gd name="connsiteX34" fmla="*/ 76913 w 3392681"/>
                <a:gd name="connsiteY34" fmla="*/ 948583 h 1828800"/>
                <a:gd name="connsiteX35" fmla="*/ 0 w 3392681"/>
                <a:gd name="connsiteY35" fmla="*/ 965675 h 1828800"/>
                <a:gd name="connsiteX36" fmla="*/ 0 w 3392681"/>
                <a:gd name="connsiteY36" fmla="*/ 102549 h 1828800"/>
                <a:gd name="connsiteX0" fmla="*/ 0 w 3392681"/>
                <a:gd name="connsiteY0" fmla="*/ 102549 h 1828800"/>
                <a:gd name="connsiteX1" fmla="*/ 196554 w 3392681"/>
                <a:gd name="connsiteY1" fmla="*/ 42729 h 1828800"/>
                <a:gd name="connsiteX2" fmla="*/ 555477 w 3392681"/>
                <a:gd name="connsiteY2" fmla="*/ 0 h 1828800"/>
                <a:gd name="connsiteX3" fmla="*/ 752030 w 3392681"/>
                <a:gd name="connsiteY3" fmla="*/ 85458 h 1828800"/>
                <a:gd name="connsiteX4" fmla="*/ 846034 w 3392681"/>
                <a:gd name="connsiteY4" fmla="*/ 94004 h 1828800"/>
                <a:gd name="connsiteX5" fmla="*/ 948584 w 3392681"/>
                <a:gd name="connsiteY5" fmla="*/ 145278 h 1828800"/>
                <a:gd name="connsiteX6" fmla="*/ 1117169 w 3392681"/>
                <a:gd name="connsiteY6" fmla="*/ 172555 h 1828800"/>
                <a:gd name="connsiteX7" fmla="*/ 1305608 w 3392681"/>
                <a:gd name="connsiteY7" fmla="*/ 159866 h 1828800"/>
                <a:gd name="connsiteX8" fmla="*/ 1362926 w 3392681"/>
                <a:gd name="connsiteY8" fmla="*/ 196121 h 1828800"/>
                <a:gd name="connsiteX9" fmla="*/ 1523915 w 3392681"/>
                <a:gd name="connsiteY9" fmla="*/ 200956 h 1828800"/>
                <a:gd name="connsiteX10" fmla="*/ 1702685 w 3392681"/>
                <a:gd name="connsiteY10" fmla="*/ 172555 h 1828800"/>
                <a:gd name="connsiteX11" fmla="*/ 2172962 w 3392681"/>
                <a:gd name="connsiteY11" fmla="*/ 232808 h 1828800"/>
                <a:gd name="connsiteX12" fmla="*/ 2418460 w 3392681"/>
                <a:gd name="connsiteY12" fmla="*/ 350377 h 1828800"/>
                <a:gd name="connsiteX13" fmla="*/ 2503918 w 3392681"/>
                <a:gd name="connsiteY13" fmla="*/ 358923 h 1828800"/>
                <a:gd name="connsiteX14" fmla="*/ 2691926 w 3392681"/>
                <a:gd name="connsiteY14" fmla="*/ 393106 h 1828800"/>
                <a:gd name="connsiteX15" fmla="*/ 3033757 w 3392681"/>
                <a:gd name="connsiteY15" fmla="*/ 538385 h 1828800"/>
                <a:gd name="connsiteX16" fmla="*/ 3153399 w 3392681"/>
                <a:gd name="connsiteY16" fmla="*/ 546931 h 1828800"/>
                <a:gd name="connsiteX17" fmla="*/ 3358498 w 3392681"/>
                <a:gd name="connsiteY17" fmla="*/ 529839 h 1828800"/>
                <a:gd name="connsiteX18" fmla="*/ 3392681 w 3392681"/>
                <a:gd name="connsiteY18" fmla="*/ 504202 h 1828800"/>
                <a:gd name="connsiteX19" fmla="*/ 3392681 w 3392681"/>
                <a:gd name="connsiteY19" fmla="*/ 1204957 h 1828800"/>
                <a:gd name="connsiteX20" fmla="*/ 3221765 w 3392681"/>
                <a:gd name="connsiteY20" fmla="*/ 1256232 h 1828800"/>
                <a:gd name="connsiteX21" fmla="*/ 2888479 w 3392681"/>
                <a:gd name="connsiteY21" fmla="*/ 1324598 h 1828800"/>
                <a:gd name="connsiteX22" fmla="*/ 2298819 w 3392681"/>
                <a:gd name="connsiteY22" fmla="*/ 1632247 h 1828800"/>
                <a:gd name="connsiteX23" fmla="*/ 1939896 w 3392681"/>
                <a:gd name="connsiteY23" fmla="*/ 1794617 h 1828800"/>
                <a:gd name="connsiteX24" fmla="*/ 1504060 w 3392681"/>
                <a:gd name="connsiteY24" fmla="*/ 1828800 h 1828800"/>
                <a:gd name="connsiteX25" fmla="*/ 1273324 w 3392681"/>
                <a:gd name="connsiteY25" fmla="*/ 1768979 h 1828800"/>
                <a:gd name="connsiteX26" fmla="*/ 1196412 w 3392681"/>
                <a:gd name="connsiteY26" fmla="*/ 1709159 h 1828800"/>
                <a:gd name="connsiteX27" fmla="*/ 974221 w 3392681"/>
                <a:gd name="connsiteY27" fmla="*/ 1555334 h 1828800"/>
                <a:gd name="connsiteX28" fmla="*/ 897309 w 3392681"/>
                <a:gd name="connsiteY28" fmla="*/ 1521151 h 1828800"/>
                <a:gd name="connsiteX29" fmla="*/ 808398 w 3392681"/>
                <a:gd name="connsiteY29" fmla="*/ 1598494 h 1828800"/>
                <a:gd name="connsiteX30" fmla="*/ 692210 w 3392681"/>
                <a:gd name="connsiteY30" fmla="*/ 1256232 h 1828800"/>
                <a:gd name="connsiteX31" fmla="*/ 572569 w 3392681"/>
                <a:gd name="connsiteY31" fmla="*/ 1102407 h 1828800"/>
                <a:gd name="connsiteX32" fmla="*/ 470019 w 3392681"/>
                <a:gd name="connsiteY32" fmla="*/ 1025495 h 1828800"/>
                <a:gd name="connsiteX33" fmla="*/ 247828 w 3392681"/>
                <a:gd name="connsiteY33" fmla="*/ 957129 h 1828800"/>
                <a:gd name="connsiteX34" fmla="*/ 76913 w 3392681"/>
                <a:gd name="connsiteY34" fmla="*/ 948583 h 1828800"/>
                <a:gd name="connsiteX35" fmla="*/ 0 w 3392681"/>
                <a:gd name="connsiteY35" fmla="*/ 965675 h 1828800"/>
                <a:gd name="connsiteX36" fmla="*/ 0 w 3392681"/>
                <a:gd name="connsiteY36" fmla="*/ 102549 h 1828800"/>
                <a:gd name="connsiteX0" fmla="*/ 0 w 3392681"/>
                <a:gd name="connsiteY0" fmla="*/ 102549 h 1828800"/>
                <a:gd name="connsiteX1" fmla="*/ 196554 w 3392681"/>
                <a:gd name="connsiteY1" fmla="*/ 42729 h 1828800"/>
                <a:gd name="connsiteX2" fmla="*/ 555477 w 3392681"/>
                <a:gd name="connsiteY2" fmla="*/ 0 h 1828800"/>
                <a:gd name="connsiteX3" fmla="*/ 752030 w 3392681"/>
                <a:gd name="connsiteY3" fmla="*/ 85458 h 1828800"/>
                <a:gd name="connsiteX4" fmla="*/ 846034 w 3392681"/>
                <a:gd name="connsiteY4" fmla="*/ 94004 h 1828800"/>
                <a:gd name="connsiteX5" fmla="*/ 948584 w 3392681"/>
                <a:gd name="connsiteY5" fmla="*/ 145278 h 1828800"/>
                <a:gd name="connsiteX6" fmla="*/ 1117169 w 3392681"/>
                <a:gd name="connsiteY6" fmla="*/ 172555 h 1828800"/>
                <a:gd name="connsiteX7" fmla="*/ 1305608 w 3392681"/>
                <a:gd name="connsiteY7" fmla="*/ 159866 h 1828800"/>
                <a:gd name="connsiteX8" fmla="*/ 1362926 w 3392681"/>
                <a:gd name="connsiteY8" fmla="*/ 196121 h 1828800"/>
                <a:gd name="connsiteX9" fmla="*/ 1523915 w 3392681"/>
                <a:gd name="connsiteY9" fmla="*/ 200956 h 1828800"/>
                <a:gd name="connsiteX10" fmla="*/ 1702685 w 3392681"/>
                <a:gd name="connsiteY10" fmla="*/ 172555 h 1828800"/>
                <a:gd name="connsiteX11" fmla="*/ 2172962 w 3392681"/>
                <a:gd name="connsiteY11" fmla="*/ 232808 h 1828800"/>
                <a:gd name="connsiteX12" fmla="*/ 2418460 w 3392681"/>
                <a:gd name="connsiteY12" fmla="*/ 350377 h 1828800"/>
                <a:gd name="connsiteX13" fmla="*/ 2503918 w 3392681"/>
                <a:gd name="connsiteY13" fmla="*/ 358923 h 1828800"/>
                <a:gd name="connsiteX14" fmla="*/ 2691926 w 3392681"/>
                <a:gd name="connsiteY14" fmla="*/ 393106 h 1828800"/>
                <a:gd name="connsiteX15" fmla="*/ 3033757 w 3392681"/>
                <a:gd name="connsiteY15" fmla="*/ 538385 h 1828800"/>
                <a:gd name="connsiteX16" fmla="*/ 3153399 w 3392681"/>
                <a:gd name="connsiteY16" fmla="*/ 546931 h 1828800"/>
                <a:gd name="connsiteX17" fmla="*/ 3358498 w 3392681"/>
                <a:gd name="connsiteY17" fmla="*/ 529839 h 1828800"/>
                <a:gd name="connsiteX18" fmla="*/ 3392681 w 3392681"/>
                <a:gd name="connsiteY18" fmla="*/ 504202 h 1828800"/>
                <a:gd name="connsiteX19" fmla="*/ 3392681 w 3392681"/>
                <a:gd name="connsiteY19" fmla="*/ 1204957 h 1828800"/>
                <a:gd name="connsiteX20" fmla="*/ 3221765 w 3392681"/>
                <a:gd name="connsiteY20" fmla="*/ 1256232 h 1828800"/>
                <a:gd name="connsiteX21" fmla="*/ 2888479 w 3392681"/>
                <a:gd name="connsiteY21" fmla="*/ 1324598 h 1828800"/>
                <a:gd name="connsiteX22" fmla="*/ 2298819 w 3392681"/>
                <a:gd name="connsiteY22" fmla="*/ 1632247 h 1828800"/>
                <a:gd name="connsiteX23" fmla="*/ 1939896 w 3392681"/>
                <a:gd name="connsiteY23" fmla="*/ 1794617 h 1828800"/>
                <a:gd name="connsiteX24" fmla="*/ 1504060 w 3392681"/>
                <a:gd name="connsiteY24" fmla="*/ 1828800 h 1828800"/>
                <a:gd name="connsiteX25" fmla="*/ 1273324 w 3392681"/>
                <a:gd name="connsiteY25" fmla="*/ 1768979 h 1828800"/>
                <a:gd name="connsiteX26" fmla="*/ 1196412 w 3392681"/>
                <a:gd name="connsiteY26" fmla="*/ 1709159 h 1828800"/>
                <a:gd name="connsiteX27" fmla="*/ 974221 w 3392681"/>
                <a:gd name="connsiteY27" fmla="*/ 1555334 h 1828800"/>
                <a:gd name="connsiteX28" fmla="*/ 980436 w 3392681"/>
                <a:gd name="connsiteY28" fmla="*/ 1687406 h 1828800"/>
                <a:gd name="connsiteX29" fmla="*/ 808398 w 3392681"/>
                <a:gd name="connsiteY29" fmla="*/ 1598494 h 1828800"/>
                <a:gd name="connsiteX30" fmla="*/ 692210 w 3392681"/>
                <a:gd name="connsiteY30" fmla="*/ 1256232 h 1828800"/>
                <a:gd name="connsiteX31" fmla="*/ 572569 w 3392681"/>
                <a:gd name="connsiteY31" fmla="*/ 1102407 h 1828800"/>
                <a:gd name="connsiteX32" fmla="*/ 470019 w 3392681"/>
                <a:gd name="connsiteY32" fmla="*/ 1025495 h 1828800"/>
                <a:gd name="connsiteX33" fmla="*/ 247828 w 3392681"/>
                <a:gd name="connsiteY33" fmla="*/ 957129 h 1828800"/>
                <a:gd name="connsiteX34" fmla="*/ 76913 w 3392681"/>
                <a:gd name="connsiteY34" fmla="*/ 948583 h 1828800"/>
                <a:gd name="connsiteX35" fmla="*/ 0 w 3392681"/>
                <a:gd name="connsiteY35" fmla="*/ 965675 h 1828800"/>
                <a:gd name="connsiteX36" fmla="*/ 0 w 3392681"/>
                <a:gd name="connsiteY36" fmla="*/ 102549 h 1828800"/>
                <a:gd name="connsiteX0" fmla="*/ 0 w 3392681"/>
                <a:gd name="connsiteY0" fmla="*/ 102549 h 1850898"/>
                <a:gd name="connsiteX1" fmla="*/ 196554 w 3392681"/>
                <a:gd name="connsiteY1" fmla="*/ 42729 h 1850898"/>
                <a:gd name="connsiteX2" fmla="*/ 555477 w 3392681"/>
                <a:gd name="connsiteY2" fmla="*/ 0 h 1850898"/>
                <a:gd name="connsiteX3" fmla="*/ 752030 w 3392681"/>
                <a:gd name="connsiteY3" fmla="*/ 85458 h 1850898"/>
                <a:gd name="connsiteX4" fmla="*/ 846034 w 3392681"/>
                <a:gd name="connsiteY4" fmla="*/ 94004 h 1850898"/>
                <a:gd name="connsiteX5" fmla="*/ 948584 w 3392681"/>
                <a:gd name="connsiteY5" fmla="*/ 145278 h 1850898"/>
                <a:gd name="connsiteX6" fmla="*/ 1117169 w 3392681"/>
                <a:gd name="connsiteY6" fmla="*/ 172555 h 1850898"/>
                <a:gd name="connsiteX7" fmla="*/ 1305608 w 3392681"/>
                <a:gd name="connsiteY7" fmla="*/ 159866 h 1850898"/>
                <a:gd name="connsiteX8" fmla="*/ 1362926 w 3392681"/>
                <a:gd name="connsiteY8" fmla="*/ 196121 h 1850898"/>
                <a:gd name="connsiteX9" fmla="*/ 1523915 w 3392681"/>
                <a:gd name="connsiteY9" fmla="*/ 200956 h 1850898"/>
                <a:gd name="connsiteX10" fmla="*/ 1702685 w 3392681"/>
                <a:gd name="connsiteY10" fmla="*/ 172555 h 1850898"/>
                <a:gd name="connsiteX11" fmla="*/ 2172962 w 3392681"/>
                <a:gd name="connsiteY11" fmla="*/ 232808 h 1850898"/>
                <a:gd name="connsiteX12" fmla="*/ 2418460 w 3392681"/>
                <a:gd name="connsiteY12" fmla="*/ 350377 h 1850898"/>
                <a:gd name="connsiteX13" fmla="*/ 2503918 w 3392681"/>
                <a:gd name="connsiteY13" fmla="*/ 358923 h 1850898"/>
                <a:gd name="connsiteX14" fmla="*/ 2691926 w 3392681"/>
                <a:gd name="connsiteY14" fmla="*/ 393106 h 1850898"/>
                <a:gd name="connsiteX15" fmla="*/ 3033757 w 3392681"/>
                <a:gd name="connsiteY15" fmla="*/ 538385 h 1850898"/>
                <a:gd name="connsiteX16" fmla="*/ 3153399 w 3392681"/>
                <a:gd name="connsiteY16" fmla="*/ 546931 h 1850898"/>
                <a:gd name="connsiteX17" fmla="*/ 3358498 w 3392681"/>
                <a:gd name="connsiteY17" fmla="*/ 529839 h 1850898"/>
                <a:gd name="connsiteX18" fmla="*/ 3392681 w 3392681"/>
                <a:gd name="connsiteY18" fmla="*/ 504202 h 1850898"/>
                <a:gd name="connsiteX19" fmla="*/ 3392681 w 3392681"/>
                <a:gd name="connsiteY19" fmla="*/ 1204957 h 1850898"/>
                <a:gd name="connsiteX20" fmla="*/ 3221765 w 3392681"/>
                <a:gd name="connsiteY20" fmla="*/ 1256232 h 1850898"/>
                <a:gd name="connsiteX21" fmla="*/ 2888479 w 3392681"/>
                <a:gd name="connsiteY21" fmla="*/ 1324598 h 1850898"/>
                <a:gd name="connsiteX22" fmla="*/ 2298819 w 3392681"/>
                <a:gd name="connsiteY22" fmla="*/ 1632247 h 1850898"/>
                <a:gd name="connsiteX23" fmla="*/ 1939896 w 3392681"/>
                <a:gd name="connsiteY23" fmla="*/ 1794617 h 1850898"/>
                <a:gd name="connsiteX24" fmla="*/ 1504060 w 3392681"/>
                <a:gd name="connsiteY24" fmla="*/ 1828800 h 1850898"/>
                <a:gd name="connsiteX25" fmla="*/ 1273324 w 3392681"/>
                <a:gd name="connsiteY25" fmla="*/ 1768979 h 1850898"/>
                <a:gd name="connsiteX26" fmla="*/ 1196412 w 3392681"/>
                <a:gd name="connsiteY26" fmla="*/ 1709159 h 1850898"/>
                <a:gd name="connsiteX27" fmla="*/ 1158949 w 3392681"/>
                <a:gd name="connsiteY27" fmla="*/ 1850898 h 1850898"/>
                <a:gd name="connsiteX28" fmla="*/ 980436 w 3392681"/>
                <a:gd name="connsiteY28" fmla="*/ 1687406 h 1850898"/>
                <a:gd name="connsiteX29" fmla="*/ 808398 w 3392681"/>
                <a:gd name="connsiteY29" fmla="*/ 1598494 h 1850898"/>
                <a:gd name="connsiteX30" fmla="*/ 692210 w 3392681"/>
                <a:gd name="connsiteY30" fmla="*/ 1256232 h 1850898"/>
                <a:gd name="connsiteX31" fmla="*/ 572569 w 3392681"/>
                <a:gd name="connsiteY31" fmla="*/ 1102407 h 1850898"/>
                <a:gd name="connsiteX32" fmla="*/ 470019 w 3392681"/>
                <a:gd name="connsiteY32" fmla="*/ 1025495 h 1850898"/>
                <a:gd name="connsiteX33" fmla="*/ 247828 w 3392681"/>
                <a:gd name="connsiteY33" fmla="*/ 957129 h 1850898"/>
                <a:gd name="connsiteX34" fmla="*/ 76913 w 3392681"/>
                <a:gd name="connsiteY34" fmla="*/ 948583 h 1850898"/>
                <a:gd name="connsiteX35" fmla="*/ 0 w 3392681"/>
                <a:gd name="connsiteY35" fmla="*/ 965675 h 1850898"/>
                <a:gd name="connsiteX36" fmla="*/ 0 w 3392681"/>
                <a:gd name="connsiteY36" fmla="*/ 102549 h 1850898"/>
                <a:gd name="connsiteX0" fmla="*/ 0 w 3392681"/>
                <a:gd name="connsiteY0" fmla="*/ 102549 h 1930831"/>
                <a:gd name="connsiteX1" fmla="*/ 196554 w 3392681"/>
                <a:gd name="connsiteY1" fmla="*/ 42729 h 1930831"/>
                <a:gd name="connsiteX2" fmla="*/ 555477 w 3392681"/>
                <a:gd name="connsiteY2" fmla="*/ 0 h 1930831"/>
                <a:gd name="connsiteX3" fmla="*/ 752030 w 3392681"/>
                <a:gd name="connsiteY3" fmla="*/ 85458 h 1930831"/>
                <a:gd name="connsiteX4" fmla="*/ 846034 w 3392681"/>
                <a:gd name="connsiteY4" fmla="*/ 94004 h 1930831"/>
                <a:gd name="connsiteX5" fmla="*/ 948584 w 3392681"/>
                <a:gd name="connsiteY5" fmla="*/ 145278 h 1930831"/>
                <a:gd name="connsiteX6" fmla="*/ 1117169 w 3392681"/>
                <a:gd name="connsiteY6" fmla="*/ 172555 h 1930831"/>
                <a:gd name="connsiteX7" fmla="*/ 1305608 w 3392681"/>
                <a:gd name="connsiteY7" fmla="*/ 159866 h 1930831"/>
                <a:gd name="connsiteX8" fmla="*/ 1362926 w 3392681"/>
                <a:gd name="connsiteY8" fmla="*/ 196121 h 1930831"/>
                <a:gd name="connsiteX9" fmla="*/ 1523915 w 3392681"/>
                <a:gd name="connsiteY9" fmla="*/ 200956 h 1930831"/>
                <a:gd name="connsiteX10" fmla="*/ 1702685 w 3392681"/>
                <a:gd name="connsiteY10" fmla="*/ 172555 h 1930831"/>
                <a:gd name="connsiteX11" fmla="*/ 2172962 w 3392681"/>
                <a:gd name="connsiteY11" fmla="*/ 232808 h 1930831"/>
                <a:gd name="connsiteX12" fmla="*/ 2418460 w 3392681"/>
                <a:gd name="connsiteY12" fmla="*/ 350377 h 1930831"/>
                <a:gd name="connsiteX13" fmla="*/ 2503918 w 3392681"/>
                <a:gd name="connsiteY13" fmla="*/ 358923 h 1930831"/>
                <a:gd name="connsiteX14" fmla="*/ 2691926 w 3392681"/>
                <a:gd name="connsiteY14" fmla="*/ 393106 h 1930831"/>
                <a:gd name="connsiteX15" fmla="*/ 3033757 w 3392681"/>
                <a:gd name="connsiteY15" fmla="*/ 538385 h 1930831"/>
                <a:gd name="connsiteX16" fmla="*/ 3153399 w 3392681"/>
                <a:gd name="connsiteY16" fmla="*/ 546931 h 1930831"/>
                <a:gd name="connsiteX17" fmla="*/ 3358498 w 3392681"/>
                <a:gd name="connsiteY17" fmla="*/ 529839 h 1930831"/>
                <a:gd name="connsiteX18" fmla="*/ 3392681 w 3392681"/>
                <a:gd name="connsiteY18" fmla="*/ 504202 h 1930831"/>
                <a:gd name="connsiteX19" fmla="*/ 3392681 w 3392681"/>
                <a:gd name="connsiteY19" fmla="*/ 1204957 h 1930831"/>
                <a:gd name="connsiteX20" fmla="*/ 3221765 w 3392681"/>
                <a:gd name="connsiteY20" fmla="*/ 1256232 h 1930831"/>
                <a:gd name="connsiteX21" fmla="*/ 2888479 w 3392681"/>
                <a:gd name="connsiteY21" fmla="*/ 1324598 h 1930831"/>
                <a:gd name="connsiteX22" fmla="*/ 2298819 w 3392681"/>
                <a:gd name="connsiteY22" fmla="*/ 1632247 h 1930831"/>
                <a:gd name="connsiteX23" fmla="*/ 1939896 w 3392681"/>
                <a:gd name="connsiteY23" fmla="*/ 1794617 h 1930831"/>
                <a:gd name="connsiteX24" fmla="*/ 1504060 w 3392681"/>
                <a:gd name="connsiteY24" fmla="*/ 1828800 h 1930831"/>
                <a:gd name="connsiteX25" fmla="*/ 1273324 w 3392681"/>
                <a:gd name="connsiteY25" fmla="*/ 1768979 h 1930831"/>
                <a:gd name="connsiteX26" fmla="*/ 1298012 w 3392681"/>
                <a:gd name="connsiteY26" fmla="*/ 1930831 h 1930831"/>
                <a:gd name="connsiteX27" fmla="*/ 1158949 w 3392681"/>
                <a:gd name="connsiteY27" fmla="*/ 1850898 h 1930831"/>
                <a:gd name="connsiteX28" fmla="*/ 980436 w 3392681"/>
                <a:gd name="connsiteY28" fmla="*/ 1687406 h 1930831"/>
                <a:gd name="connsiteX29" fmla="*/ 808398 w 3392681"/>
                <a:gd name="connsiteY29" fmla="*/ 1598494 h 1930831"/>
                <a:gd name="connsiteX30" fmla="*/ 692210 w 3392681"/>
                <a:gd name="connsiteY30" fmla="*/ 1256232 h 1930831"/>
                <a:gd name="connsiteX31" fmla="*/ 572569 w 3392681"/>
                <a:gd name="connsiteY31" fmla="*/ 1102407 h 1930831"/>
                <a:gd name="connsiteX32" fmla="*/ 470019 w 3392681"/>
                <a:gd name="connsiteY32" fmla="*/ 1025495 h 1930831"/>
                <a:gd name="connsiteX33" fmla="*/ 247828 w 3392681"/>
                <a:gd name="connsiteY33" fmla="*/ 957129 h 1930831"/>
                <a:gd name="connsiteX34" fmla="*/ 76913 w 3392681"/>
                <a:gd name="connsiteY34" fmla="*/ 948583 h 1930831"/>
                <a:gd name="connsiteX35" fmla="*/ 0 w 3392681"/>
                <a:gd name="connsiteY35" fmla="*/ 965675 h 1930831"/>
                <a:gd name="connsiteX36" fmla="*/ 0 w 3392681"/>
                <a:gd name="connsiteY36" fmla="*/ 102549 h 1930831"/>
                <a:gd name="connsiteX0" fmla="*/ 0 w 3392681"/>
                <a:gd name="connsiteY0" fmla="*/ 102549 h 1944470"/>
                <a:gd name="connsiteX1" fmla="*/ 196554 w 3392681"/>
                <a:gd name="connsiteY1" fmla="*/ 42729 h 1944470"/>
                <a:gd name="connsiteX2" fmla="*/ 555477 w 3392681"/>
                <a:gd name="connsiteY2" fmla="*/ 0 h 1944470"/>
                <a:gd name="connsiteX3" fmla="*/ 752030 w 3392681"/>
                <a:gd name="connsiteY3" fmla="*/ 85458 h 1944470"/>
                <a:gd name="connsiteX4" fmla="*/ 846034 w 3392681"/>
                <a:gd name="connsiteY4" fmla="*/ 94004 h 1944470"/>
                <a:gd name="connsiteX5" fmla="*/ 948584 w 3392681"/>
                <a:gd name="connsiteY5" fmla="*/ 145278 h 1944470"/>
                <a:gd name="connsiteX6" fmla="*/ 1117169 w 3392681"/>
                <a:gd name="connsiteY6" fmla="*/ 172555 h 1944470"/>
                <a:gd name="connsiteX7" fmla="*/ 1305608 w 3392681"/>
                <a:gd name="connsiteY7" fmla="*/ 159866 h 1944470"/>
                <a:gd name="connsiteX8" fmla="*/ 1362926 w 3392681"/>
                <a:gd name="connsiteY8" fmla="*/ 196121 h 1944470"/>
                <a:gd name="connsiteX9" fmla="*/ 1523915 w 3392681"/>
                <a:gd name="connsiteY9" fmla="*/ 200956 h 1944470"/>
                <a:gd name="connsiteX10" fmla="*/ 1702685 w 3392681"/>
                <a:gd name="connsiteY10" fmla="*/ 172555 h 1944470"/>
                <a:gd name="connsiteX11" fmla="*/ 2172962 w 3392681"/>
                <a:gd name="connsiteY11" fmla="*/ 232808 h 1944470"/>
                <a:gd name="connsiteX12" fmla="*/ 2418460 w 3392681"/>
                <a:gd name="connsiteY12" fmla="*/ 350377 h 1944470"/>
                <a:gd name="connsiteX13" fmla="*/ 2503918 w 3392681"/>
                <a:gd name="connsiteY13" fmla="*/ 358923 h 1944470"/>
                <a:gd name="connsiteX14" fmla="*/ 2691926 w 3392681"/>
                <a:gd name="connsiteY14" fmla="*/ 393106 h 1944470"/>
                <a:gd name="connsiteX15" fmla="*/ 3033757 w 3392681"/>
                <a:gd name="connsiteY15" fmla="*/ 538385 h 1944470"/>
                <a:gd name="connsiteX16" fmla="*/ 3153399 w 3392681"/>
                <a:gd name="connsiteY16" fmla="*/ 546931 h 1944470"/>
                <a:gd name="connsiteX17" fmla="*/ 3358498 w 3392681"/>
                <a:gd name="connsiteY17" fmla="*/ 529839 h 1944470"/>
                <a:gd name="connsiteX18" fmla="*/ 3392681 w 3392681"/>
                <a:gd name="connsiteY18" fmla="*/ 504202 h 1944470"/>
                <a:gd name="connsiteX19" fmla="*/ 3392681 w 3392681"/>
                <a:gd name="connsiteY19" fmla="*/ 1204957 h 1944470"/>
                <a:gd name="connsiteX20" fmla="*/ 3221765 w 3392681"/>
                <a:gd name="connsiteY20" fmla="*/ 1256232 h 1944470"/>
                <a:gd name="connsiteX21" fmla="*/ 2888479 w 3392681"/>
                <a:gd name="connsiteY21" fmla="*/ 1324598 h 1944470"/>
                <a:gd name="connsiteX22" fmla="*/ 2298819 w 3392681"/>
                <a:gd name="connsiteY22" fmla="*/ 1632247 h 1944470"/>
                <a:gd name="connsiteX23" fmla="*/ 1939896 w 3392681"/>
                <a:gd name="connsiteY23" fmla="*/ 1794617 h 1944470"/>
                <a:gd name="connsiteX24" fmla="*/ 1504060 w 3392681"/>
                <a:gd name="connsiteY24" fmla="*/ 1828800 h 1944470"/>
                <a:gd name="connsiteX25" fmla="*/ 1411869 w 3392681"/>
                <a:gd name="connsiteY25" fmla="*/ 1944470 h 1944470"/>
                <a:gd name="connsiteX26" fmla="*/ 1298012 w 3392681"/>
                <a:gd name="connsiteY26" fmla="*/ 1930831 h 1944470"/>
                <a:gd name="connsiteX27" fmla="*/ 1158949 w 3392681"/>
                <a:gd name="connsiteY27" fmla="*/ 1850898 h 1944470"/>
                <a:gd name="connsiteX28" fmla="*/ 980436 w 3392681"/>
                <a:gd name="connsiteY28" fmla="*/ 1687406 h 1944470"/>
                <a:gd name="connsiteX29" fmla="*/ 808398 w 3392681"/>
                <a:gd name="connsiteY29" fmla="*/ 1598494 h 1944470"/>
                <a:gd name="connsiteX30" fmla="*/ 692210 w 3392681"/>
                <a:gd name="connsiteY30" fmla="*/ 1256232 h 1944470"/>
                <a:gd name="connsiteX31" fmla="*/ 572569 w 3392681"/>
                <a:gd name="connsiteY31" fmla="*/ 1102407 h 1944470"/>
                <a:gd name="connsiteX32" fmla="*/ 470019 w 3392681"/>
                <a:gd name="connsiteY32" fmla="*/ 1025495 h 1944470"/>
                <a:gd name="connsiteX33" fmla="*/ 247828 w 3392681"/>
                <a:gd name="connsiteY33" fmla="*/ 957129 h 1944470"/>
                <a:gd name="connsiteX34" fmla="*/ 76913 w 3392681"/>
                <a:gd name="connsiteY34" fmla="*/ 948583 h 1944470"/>
                <a:gd name="connsiteX35" fmla="*/ 0 w 3392681"/>
                <a:gd name="connsiteY35" fmla="*/ 965675 h 1944470"/>
                <a:gd name="connsiteX36" fmla="*/ 0 w 3392681"/>
                <a:gd name="connsiteY36" fmla="*/ 102549 h 1944470"/>
                <a:gd name="connsiteX0" fmla="*/ 0 w 3392681"/>
                <a:gd name="connsiteY0" fmla="*/ 102549 h 1995055"/>
                <a:gd name="connsiteX1" fmla="*/ 196554 w 3392681"/>
                <a:gd name="connsiteY1" fmla="*/ 42729 h 1995055"/>
                <a:gd name="connsiteX2" fmla="*/ 555477 w 3392681"/>
                <a:gd name="connsiteY2" fmla="*/ 0 h 1995055"/>
                <a:gd name="connsiteX3" fmla="*/ 752030 w 3392681"/>
                <a:gd name="connsiteY3" fmla="*/ 85458 h 1995055"/>
                <a:gd name="connsiteX4" fmla="*/ 846034 w 3392681"/>
                <a:gd name="connsiteY4" fmla="*/ 94004 h 1995055"/>
                <a:gd name="connsiteX5" fmla="*/ 948584 w 3392681"/>
                <a:gd name="connsiteY5" fmla="*/ 145278 h 1995055"/>
                <a:gd name="connsiteX6" fmla="*/ 1117169 w 3392681"/>
                <a:gd name="connsiteY6" fmla="*/ 172555 h 1995055"/>
                <a:gd name="connsiteX7" fmla="*/ 1305608 w 3392681"/>
                <a:gd name="connsiteY7" fmla="*/ 159866 h 1995055"/>
                <a:gd name="connsiteX8" fmla="*/ 1362926 w 3392681"/>
                <a:gd name="connsiteY8" fmla="*/ 196121 h 1995055"/>
                <a:gd name="connsiteX9" fmla="*/ 1523915 w 3392681"/>
                <a:gd name="connsiteY9" fmla="*/ 200956 h 1995055"/>
                <a:gd name="connsiteX10" fmla="*/ 1702685 w 3392681"/>
                <a:gd name="connsiteY10" fmla="*/ 172555 h 1995055"/>
                <a:gd name="connsiteX11" fmla="*/ 2172962 w 3392681"/>
                <a:gd name="connsiteY11" fmla="*/ 232808 h 1995055"/>
                <a:gd name="connsiteX12" fmla="*/ 2418460 w 3392681"/>
                <a:gd name="connsiteY12" fmla="*/ 350377 h 1995055"/>
                <a:gd name="connsiteX13" fmla="*/ 2503918 w 3392681"/>
                <a:gd name="connsiteY13" fmla="*/ 358923 h 1995055"/>
                <a:gd name="connsiteX14" fmla="*/ 2691926 w 3392681"/>
                <a:gd name="connsiteY14" fmla="*/ 393106 h 1995055"/>
                <a:gd name="connsiteX15" fmla="*/ 3033757 w 3392681"/>
                <a:gd name="connsiteY15" fmla="*/ 538385 h 1995055"/>
                <a:gd name="connsiteX16" fmla="*/ 3153399 w 3392681"/>
                <a:gd name="connsiteY16" fmla="*/ 546931 h 1995055"/>
                <a:gd name="connsiteX17" fmla="*/ 3358498 w 3392681"/>
                <a:gd name="connsiteY17" fmla="*/ 529839 h 1995055"/>
                <a:gd name="connsiteX18" fmla="*/ 3392681 w 3392681"/>
                <a:gd name="connsiteY18" fmla="*/ 504202 h 1995055"/>
                <a:gd name="connsiteX19" fmla="*/ 3392681 w 3392681"/>
                <a:gd name="connsiteY19" fmla="*/ 1204957 h 1995055"/>
                <a:gd name="connsiteX20" fmla="*/ 3221765 w 3392681"/>
                <a:gd name="connsiteY20" fmla="*/ 1256232 h 1995055"/>
                <a:gd name="connsiteX21" fmla="*/ 2888479 w 3392681"/>
                <a:gd name="connsiteY21" fmla="*/ 1324598 h 1995055"/>
                <a:gd name="connsiteX22" fmla="*/ 2298819 w 3392681"/>
                <a:gd name="connsiteY22" fmla="*/ 1632247 h 1995055"/>
                <a:gd name="connsiteX23" fmla="*/ 1939896 w 3392681"/>
                <a:gd name="connsiteY23" fmla="*/ 1794617 h 1995055"/>
                <a:gd name="connsiteX24" fmla="*/ 1716496 w 3392681"/>
                <a:gd name="connsiteY24" fmla="*/ 1995055 h 1995055"/>
                <a:gd name="connsiteX25" fmla="*/ 1411869 w 3392681"/>
                <a:gd name="connsiteY25" fmla="*/ 1944470 h 1995055"/>
                <a:gd name="connsiteX26" fmla="*/ 1298012 w 3392681"/>
                <a:gd name="connsiteY26" fmla="*/ 1930831 h 1995055"/>
                <a:gd name="connsiteX27" fmla="*/ 1158949 w 3392681"/>
                <a:gd name="connsiteY27" fmla="*/ 1850898 h 1995055"/>
                <a:gd name="connsiteX28" fmla="*/ 980436 w 3392681"/>
                <a:gd name="connsiteY28" fmla="*/ 1687406 h 1995055"/>
                <a:gd name="connsiteX29" fmla="*/ 808398 w 3392681"/>
                <a:gd name="connsiteY29" fmla="*/ 1598494 h 1995055"/>
                <a:gd name="connsiteX30" fmla="*/ 692210 w 3392681"/>
                <a:gd name="connsiteY30" fmla="*/ 1256232 h 1995055"/>
                <a:gd name="connsiteX31" fmla="*/ 572569 w 3392681"/>
                <a:gd name="connsiteY31" fmla="*/ 1102407 h 1995055"/>
                <a:gd name="connsiteX32" fmla="*/ 470019 w 3392681"/>
                <a:gd name="connsiteY32" fmla="*/ 1025495 h 1995055"/>
                <a:gd name="connsiteX33" fmla="*/ 247828 w 3392681"/>
                <a:gd name="connsiteY33" fmla="*/ 957129 h 1995055"/>
                <a:gd name="connsiteX34" fmla="*/ 76913 w 3392681"/>
                <a:gd name="connsiteY34" fmla="*/ 948583 h 1995055"/>
                <a:gd name="connsiteX35" fmla="*/ 0 w 3392681"/>
                <a:gd name="connsiteY35" fmla="*/ 965675 h 1995055"/>
                <a:gd name="connsiteX36" fmla="*/ 0 w 3392681"/>
                <a:gd name="connsiteY36" fmla="*/ 102549 h 1995055"/>
                <a:gd name="connsiteX0" fmla="*/ 0 w 3392681"/>
                <a:gd name="connsiteY0" fmla="*/ 102549 h 1995055"/>
                <a:gd name="connsiteX1" fmla="*/ 196554 w 3392681"/>
                <a:gd name="connsiteY1" fmla="*/ 42729 h 1995055"/>
                <a:gd name="connsiteX2" fmla="*/ 555477 w 3392681"/>
                <a:gd name="connsiteY2" fmla="*/ 0 h 1995055"/>
                <a:gd name="connsiteX3" fmla="*/ 752030 w 3392681"/>
                <a:gd name="connsiteY3" fmla="*/ 85458 h 1995055"/>
                <a:gd name="connsiteX4" fmla="*/ 846034 w 3392681"/>
                <a:gd name="connsiteY4" fmla="*/ 94004 h 1995055"/>
                <a:gd name="connsiteX5" fmla="*/ 948584 w 3392681"/>
                <a:gd name="connsiteY5" fmla="*/ 145278 h 1995055"/>
                <a:gd name="connsiteX6" fmla="*/ 1117169 w 3392681"/>
                <a:gd name="connsiteY6" fmla="*/ 172555 h 1995055"/>
                <a:gd name="connsiteX7" fmla="*/ 1305608 w 3392681"/>
                <a:gd name="connsiteY7" fmla="*/ 159866 h 1995055"/>
                <a:gd name="connsiteX8" fmla="*/ 1362926 w 3392681"/>
                <a:gd name="connsiteY8" fmla="*/ 196121 h 1995055"/>
                <a:gd name="connsiteX9" fmla="*/ 1523915 w 3392681"/>
                <a:gd name="connsiteY9" fmla="*/ 200956 h 1995055"/>
                <a:gd name="connsiteX10" fmla="*/ 1702685 w 3392681"/>
                <a:gd name="connsiteY10" fmla="*/ 172555 h 1995055"/>
                <a:gd name="connsiteX11" fmla="*/ 2172962 w 3392681"/>
                <a:gd name="connsiteY11" fmla="*/ 232808 h 1995055"/>
                <a:gd name="connsiteX12" fmla="*/ 2418460 w 3392681"/>
                <a:gd name="connsiteY12" fmla="*/ 350377 h 1995055"/>
                <a:gd name="connsiteX13" fmla="*/ 2503918 w 3392681"/>
                <a:gd name="connsiteY13" fmla="*/ 358923 h 1995055"/>
                <a:gd name="connsiteX14" fmla="*/ 2691926 w 3392681"/>
                <a:gd name="connsiteY14" fmla="*/ 393106 h 1995055"/>
                <a:gd name="connsiteX15" fmla="*/ 3033757 w 3392681"/>
                <a:gd name="connsiteY15" fmla="*/ 538385 h 1995055"/>
                <a:gd name="connsiteX16" fmla="*/ 3153399 w 3392681"/>
                <a:gd name="connsiteY16" fmla="*/ 546931 h 1995055"/>
                <a:gd name="connsiteX17" fmla="*/ 3358498 w 3392681"/>
                <a:gd name="connsiteY17" fmla="*/ 529839 h 1995055"/>
                <a:gd name="connsiteX18" fmla="*/ 3392681 w 3392681"/>
                <a:gd name="connsiteY18" fmla="*/ 504202 h 1995055"/>
                <a:gd name="connsiteX19" fmla="*/ 3392681 w 3392681"/>
                <a:gd name="connsiteY19" fmla="*/ 1204957 h 1995055"/>
                <a:gd name="connsiteX20" fmla="*/ 3221765 w 3392681"/>
                <a:gd name="connsiteY20" fmla="*/ 1256232 h 1995055"/>
                <a:gd name="connsiteX21" fmla="*/ 2888479 w 3392681"/>
                <a:gd name="connsiteY21" fmla="*/ 1324598 h 1995055"/>
                <a:gd name="connsiteX22" fmla="*/ 2298819 w 3392681"/>
                <a:gd name="connsiteY22" fmla="*/ 1632247 h 1995055"/>
                <a:gd name="connsiteX23" fmla="*/ 2032260 w 3392681"/>
                <a:gd name="connsiteY23" fmla="*/ 1877744 h 1995055"/>
                <a:gd name="connsiteX24" fmla="*/ 1716496 w 3392681"/>
                <a:gd name="connsiteY24" fmla="*/ 1995055 h 1995055"/>
                <a:gd name="connsiteX25" fmla="*/ 1411869 w 3392681"/>
                <a:gd name="connsiteY25" fmla="*/ 1944470 h 1995055"/>
                <a:gd name="connsiteX26" fmla="*/ 1298012 w 3392681"/>
                <a:gd name="connsiteY26" fmla="*/ 1930831 h 1995055"/>
                <a:gd name="connsiteX27" fmla="*/ 1158949 w 3392681"/>
                <a:gd name="connsiteY27" fmla="*/ 1850898 h 1995055"/>
                <a:gd name="connsiteX28" fmla="*/ 980436 w 3392681"/>
                <a:gd name="connsiteY28" fmla="*/ 1687406 h 1995055"/>
                <a:gd name="connsiteX29" fmla="*/ 808398 w 3392681"/>
                <a:gd name="connsiteY29" fmla="*/ 1598494 h 1995055"/>
                <a:gd name="connsiteX30" fmla="*/ 692210 w 3392681"/>
                <a:gd name="connsiteY30" fmla="*/ 1256232 h 1995055"/>
                <a:gd name="connsiteX31" fmla="*/ 572569 w 3392681"/>
                <a:gd name="connsiteY31" fmla="*/ 1102407 h 1995055"/>
                <a:gd name="connsiteX32" fmla="*/ 470019 w 3392681"/>
                <a:gd name="connsiteY32" fmla="*/ 1025495 h 1995055"/>
                <a:gd name="connsiteX33" fmla="*/ 247828 w 3392681"/>
                <a:gd name="connsiteY33" fmla="*/ 957129 h 1995055"/>
                <a:gd name="connsiteX34" fmla="*/ 76913 w 3392681"/>
                <a:gd name="connsiteY34" fmla="*/ 948583 h 1995055"/>
                <a:gd name="connsiteX35" fmla="*/ 0 w 3392681"/>
                <a:gd name="connsiteY35" fmla="*/ 965675 h 1995055"/>
                <a:gd name="connsiteX36" fmla="*/ 0 w 3392681"/>
                <a:gd name="connsiteY36" fmla="*/ 102549 h 1995055"/>
                <a:gd name="connsiteX0" fmla="*/ 0 w 3392681"/>
                <a:gd name="connsiteY0" fmla="*/ 102549 h 1995055"/>
                <a:gd name="connsiteX1" fmla="*/ 196554 w 3392681"/>
                <a:gd name="connsiteY1" fmla="*/ 42729 h 1995055"/>
                <a:gd name="connsiteX2" fmla="*/ 555477 w 3392681"/>
                <a:gd name="connsiteY2" fmla="*/ 0 h 1995055"/>
                <a:gd name="connsiteX3" fmla="*/ 752030 w 3392681"/>
                <a:gd name="connsiteY3" fmla="*/ 85458 h 1995055"/>
                <a:gd name="connsiteX4" fmla="*/ 846034 w 3392681"/>
                <a:gd name="connsiteY4" fmla="*/ 94004 h 1995055"/>
                <a:gd name="connsiteX5" fmla="*/ 948584 w 3392681"/>
                <a:gd name="connsiteY5" fmla="*/ 145278 h 1995055"/>
                <a:gd name="connsiteX6" fmla="*/ 1117169 w 3392681"/>
                <a:gd name="connsiteY6" fmla="*/ 172555 h 1995055"/>
                <a:gd name="connsiteX7" fmla="*/ 1305608 w 3392681"/>
                <a:gd name="connsiteY7" fmla="*/ 159866 h 1995055"/>
                <a:gd name="connsiteX8" fmla="*/ 1362926 w 3392681"/>
                <a:gd name="connsiteY8" fmla="*/ 196121 h 1995055"/>
                <a:gd name="connsiteX9" fmla="*/ 1523915 w 3392681"/>
                <a:gd name="connsiteY9" fmla="*/ 200956 h 1995055"/>
                <a:gd name="connsiteX10" fmla="*/ 1702685 w 3392681"/>
                <a:gd name="connsiteY10" fmla="*/ 172555 h 1995055"/>
                <a:gd name="connsiteX11" fmla="*/ 2172962 w 3392681"/>
                <a:gd name="connsiteY11" fmla="*/ 232808 h 1995055"/>
                <a:gd name="connsiteX12" fmla="*/ 2418460 w 3392681"/>
                <a:gd name="connsiteY12" fmla="*/ 350377 h 1995055"/>
                <a:gd name="connsiteX13" fmla="*/ 2503918 w 3392681"/>
                <a:gd name="connsiteY13" fmla="*/ 358923 h 1995055"/>
                <a:gd name="connsiteX14" fmla="*/ 2691926 w 3392681"/>
                <a:gd name="connsiteY14" fmla="*/ 393106 h 1995055"/>
                <a:gd name="connsiteX15" fmla="*/ 3033757 w 3392681"/>
                <a:gd name="connsiteY15" fmla="*/ 538385 h 1995055"/>
                <a:gd name="connsiteX16" fmla="*/ 3153399 w 3392681"/>
                <a:gd name="connsiteY16" fmla="*/ 546931 h 1995055"/>
                <a:gd name="connsiteX17" fmla="*/ 3358498 w 3392681"/>
                <a:gd name="connsiteY17" fmla="*/ 529839 h 1995055"/>
                <a:gd name="connsiteX18" fmla="*/ 3392681 w 3392681"/>
                <a:gd name="connsiteY18" fmla="*/ 504202 h 1995055"/>
                <a:gd name="connsiteX19" fmla="*/ 3392681 w 3392681"/>
                <a:gd name="connsiteY19" fmla="*/ 1204957 h 1995055"/>
                <a:gd name="connsiteX20" fmla="*/ 3221765 w 3392681"/>
                <a:gd name="connsiteY20" fmla="*/ 1256232 h 1995055"/>
                <a:gd name="connsiteX21" fmla="*/ 2888479 w 3392681"/>
                <a:gd name="connsiteY21" fmla="*/ 1324598 h 1995055"/>
                <a:gd name="connsiteX22" fmla="*/ 2298819 w 3392681"/>
                <a:gd name="connsiteY22" fmla="*/ 1632247 h 1995055"/>
                <a:gd name="connsiteX23" fmla="*/ 2143097 w 3392681"/>
                <a:gd name="connsiteY23" fmla="*/ 1877744 h 1995055"/>
                <a:gd name="connsiteX24" fmla="*/ 1716496 w 3392681"/>
                <a:gd name="connsiteY24" fmla="*/ 1995055 h 1995055"/>
                <a:gd name="connsiteX25" fmla="*/ 1411869 w 3392681"/>
                <a:gd name="connsiteY25" fmla="*/ 1944470 h 1995055"/>
                <a:gd name="connsiteX26" fmla="*/ 1298012 w 3392681"/>
                <a:gd name="connsiteY26" fmla="*/ 1930831 h 1995055"/>
                <a:gd name="connsiteX27" fmla="*/ 1158949 w 3392681"/>
                <a:gd name="connsiteY27" fmla="*/ 1850898 h 1995055"/>
                <a:gd name="connsiteX28" fmla="*/ 980436 w 3392681"/>
                <a:gd name="connsiteY28" fmla="*/ 1687406 h 1995055"/>
                <a:gd name="connsiteX29" fmla="*/ 808398 w 3392681"/>
                <a:gd name="connsiteY29" fmla="*/ 1598494 h 1995055"/>
                <a:gd name="connsiteX30" fmla="*/ 692210 w 3392681"/>
                <a:gd name="connsiteY30" fmla="*/ 1256232 h 1995055"/>
                <a:gd name="connsiteX31" fmla="*/ 572569 w 3392681"/>
                <a:gd name="connsiteY31" fmla="*/ 1102407 h 1995055"/>
                <a:gd name="connsiteX32" fmla="*/ 470019 w 3392681"/>
                <a:gd name="connsiteY32" fmla="*/ 1025495 h 1995055"/>
                <a:gd name="connsiteX33" fmla="*/ 247828 w 3392681"/>
                <a:gd name="connsiteY33" fmla="*/ 957129 h 1995055"/>
                <a:gd name="connsiteX34" fmla="*/ 76913 w 3392681"/>
                <a:gd name="connsiteY34" fmla="*/ 948583 h 1995055"/>
                <a:gd name="connsiteX35" fmla="*/ 0 w 3392681"/>
                <a:gd name="connsiteY35" fmla="*/ 965675 h 1995055"/>
                <a:gd name="connsiteX36" fmla="*/ 0 w 3392681"/>
                <a:gd name="connsiteY36" fmla="*/ 102549 h 1995055"/>
                <a:gd name="connsiteX0" fmla="*/ 0 w 3392681"/>
                <a:gd name="connsiteY0" fmla="*/ 102549 h 1967346"/>
                <a:gd name="connsiteX1" fmla="*/ 196554 w 3392681"/>
                <a:gd name="connsiteY1" fmla="*/ 42729 h 1967346"/>
                <a:gd name="connsiteX2" fmla="*/ 555477 w 3392681"/>
                <a:gd name="connsiteY2" fmla="*/ 0 h 1967346"/>
                <a:gd name="connsiteX3" fmla="*/ 752030 w 3392681"/>
                <a:gd name="connsiteY3" fmla="*/ 85458 h 1967346"/>
                <a:gd name="connsiteX4" fmla="*/ 846034 w 3392681"/>
                <a:gd name="connsiteY4" fmla="*/ 94004 h 1967346"/>
                <a:gd name="connsiteX5" fmla="*/ 948584 w 3392681"/>
                <a:gd name="connsiteY5" fmla="*/ 145278 h 1967346"/>
                <a:gd name="connsiteX6" fmla="*/ 1117169 w 3392681"/>
                <a:gd name="connsiteY6" fmla="*/ 172555 h 1967346"/>
                <a:gd name="connsiteX7" fmla="*/ 1305608 w 3392681"/>
                <a:gd name="connsiteY7" fmla="*/ 159866 h 1967346"/>
                <a:gd name="connsiteX8" fmla="*/ 1362926 w 3392681"/>
                <a:gd name="connsiteY8" fmla="*/ 196121 h 1967346"/>
                <a:gd name="connsiteX9" fmla="*/ 1523915 w 3392681"/>
                <a:gd name="connsiteY9" fmla="*/ 200956 h 1967346"/>
                <a:gd name="connsiteX10" fmla="*/ 1702685 w 3392681"/>
                <a:gd name="connsiteY10" fmla="*/ 172555 h 1967346"/>
                <a:gd name="connsiteX11" fmla="*/ 2172962 w 3392681"/>
                <a:gd name="connsiteY11" fmla="*/ 232808 h 1967346"/>
                <a:gd name="connsiteX12" fmla="*/ 2418460 w 3392681"/>
                <a:gd name="connsiteY12" fmla="*/ 350377 h 1967346"/>
                <a:gd name="connsiteX13" fmla="*/ 2503918 w 3392681"/>
                <a:gd name="connsiteY13" fmla="*/ 358923 h 1967346"/>
                <a:gd name="connsiteX14" fmla="*/ 2691926 w 3392681"/>
                <a:gd name="connsiteY14" fmla="*/ 393106 h 1967346"/>
                <a:gd name="connsiteX15" fmla="*/ 3033757 w 3392681"/>
                <a:gd name="connsiteY15" fmla="*/ 538385 h 1967346"/>
                <a:gd name="connsiteX16" fmla="*/ 3153399 w 3392681"/>
                <a:gd name="connsiteY16" fmla="*/ 546931 h 1967346"/>
                <a:gd name="connsiteX17" fmla="*/ 3358498 w 3392681"/>
                <a:gd name="connsiteY17" fmla="*/ 529839 h 1967346"/>
                <a:gd name="connsiteX18" fmla="*/ 3392681 w 3392681"/>
                <a:gd name="connsiteY18" fmla="*/ 504202 h 1967346"/>
                <a:gd name="connsiteX19" fmla="*/ 3392681 w 3392681"/>
                <a:gd name="connsiteY19" fmla="*/ 1204957 h 1967346"/>
                <a:gd name="connsiteX20" fmla="*/ 3221765 w 3392681"/>
                <a:gd name="connsiteY20" fmla="*/ 1256232 h 1967346"/>
                <a:gd name="connsiteX21" fmla="*/ 2888479 w 3392681"/>
                <a:gd name="connsiteY21" fmla="*/ 1324598 h 1967346"/>
                <a:gd name="connsiteX22" fmla="*/ 2298819 w 3392681"/>
                <a:gd name="connsiteY22" fmla="*/ 1632247 h 1967346"/>
                <a:gd name="connsiteX23" fmla="*/ 2143097 w 3392681"/>
                <a:gd name="connsiteY23" fmla="*/ 1877744 h 1967346"/>
                <a:gd name="connsiteX24" fmla="*/ 1716496 w 3392681"/>
                <a:gd name="connsiteY24" fmla="*/ 1967346 h 1967346"/>
                <a:gd name="connsiteX25" fmla="*/ 1411869 w 3392681"/>
                <a:gd name="connsiteY25" fmla="*/ 1944470 h 1967346"/>
                <a:gd name="connsiteX26" fmla="*/ 1298012 w 3392681"/>
                <a:gd name="connsiteY26" fmla="*/ 1930831 h 1967346"/>
                <a:gd name="connsiteX27" fmla="*/ 1158949 w 3392681"/>
                <a:gd name="connsiteY27" fmla="*/ 1850898 h 1967346"/>
                <a:gd name="connsiteX28" fmla="*/ 980436 w 3392681"/>
                <a:gd name="connsiteY28" fmla="*/ 1687406 h 1967346"/>
                <a:gd name="connsiteX29" fmla="*/ 808398 w 3392681"/>
                <a:gd name="connsiteY29" fmla="*/ 1598494 h 1967346"/>
                <a:gd name="connsiteX30" fmla="*/ 692210 w 3392681"/>
                <a:gd name="connsiteY30" fmla="*/ 1256232 h 1967346"/>
                <a:gd name="connsiteX31" fmla="*/ 572569 w 3392681"/>
                <a:gd name="connsiteY31" fmla="*/ 1102407 h 1967346"/>
                <a:gd name="connsiteX32" fmla="*/ 470019 w 3392681"/>
                <a:gd name="connsiteY32" fmla="*/ 1025495 h 1967346"/>
                <a:gd name="connsiteX33" fmla="*/ 247828 w 3392681"/>
                <a:gd name="connsiteY33" fmla="*/ 957129 h 1967346"/>
                <a:gd name="connsiteX34" fmla="*/ 76913 w 3392681"/>
                <a:gd name="connsiteY34" fmla="*/ 948583 h 1967346"/>
                <a:gd name="connsiteX35" fmla="*/ 0 w 3392681"/>
                <a:gd name="connsiteY35" fmla="*/ 965675 h 1967346"/>
                <a:gd name="connsiteX36" fmla="*/ 0 w 3392681"/>
                <a:gd name="connsiteY36" fmla="*/ 102549 h 1967346"/>
                <a:gd name="connsiteX0" fmla="*/ 0 w 3392681"/>
                <a:gd name="connsiteY0" fmla="*/ 102549 h 1967346"/>
                <a:gd name="connsiteX1" fmla="*/ 196554 w 3392681"/>
                <a:gd name="connsiteY1" fmla="*/ 42729 h 1967346"/>
                <a:gd name="connsiteX2" fmla="*/ 555477 w 3392681"/>
                <a:gd name="connsiteY2" fmla="*/ 0 h 1967346"/>
                <a:gd name="connsiteX3" fmla="*/ 752030 w 3392681"/>
                <a:gd name="connsiteY3" fmla="*/ 85458 h 1967346"/>
                <a:gd name="connsiteX4" fmla="*/ 846034 w 3392681"/>
                <a:gd name="connsiteY4" fmla="*/ 94004 h 1967346"/>
                <a:gd name="connsiteX5" fmla="*/ 948584 w 3392681"/>
                <a:gd name="connsiteY5" fmla="*/ 145278 h 1967346"/>
                <a:gd name="connsiteX6" fmla="*/ 1117169 w 3392681"/>
                <a:gd name="connsiteY6" fmla="*/ 172555 h 1967346"/>
                <a:gd name="connsiteX7" fmla="*/ 1305608 w 3392681"/>
                <a:gd name="connsiteY7" fmla="*/ 159866 h 1967346"/>
                <a:gd name="connsiteX8" fmla="*/ 1362926 w 3392681"/>
                <a:gd name="connsiteY8" fmla="*/ 196121 h 1967346"/>
                <a:gd name="connsiteX9" fmla="*/ 1523915 w 3392681"/>
                <a:gd name="connsiteY9" fmla="*/ 200956 h 1967346"/>
                <a:gd name="connsiteX10" fmla="*/ 1702685 w 3392681"/>
                <a:gd name="connsiteY10" fmla="*/ 172555 h 1967346"/>
                <a:gd name="connsiteX11" fmla="*/ 2172962 w 3392681"/>
                <a:gd name="connsiteY11" fmla="*/ 232808 h 1967346"/>
                <a:gd name="connsiteX12" fmla="*/ 2418460 w 3392681"/>
                <a:gd name="connsiteY12" fmla="*/ 350377 h 1967346"/>
                <a:gd name="connsiteX13" fmla="*/ 2503918 w 3392681"/>
                <a:gd name="connsiteY13" fmla="*/ 358923 h 1967346"/>
                <a:gd name="connsiteX14" fmla="*/ 2691926 w 3392681"/>
                <a:gd name="connsiteY14" fmla="*/ 393106 h 1967346"/>
                <a:gd name="connsiteX15" fmla="*/ 3033757 w 3392681"/>
                <a:gd name="connsiteY15" fmla="*/ 538385 h 1967346"/>
                <a:gd name="connsiteX16" fmla="*/ 3153399 w 3392681"/>
                <a:gd name="connsiteY16" fmla="*/ 546931 h 1967346"/>
                <a:gd name="connsiteX17" fmla="*/ 3358498 w 3392681"/>
                <a:gd name="connsiteY17" fmla="*/ 529839 h 1967346"/>
                <a:gd name="connsiteX18" fmla="*/ 3392681 w 3392681"/>
                <a:gd name="connsiteY18" fmla="*/ 504202 h 1967346"/>
                <a:gd name="connsiteX19" fmla="*/ 3392681 w 3392681"/>
                <a:gd name="connsiteY19" fmla="*/ 1204957 h 1967346"/>
                <a:gd name="connsiteX20" fmla="*/ 3221765 w 3392681"/>
                <a:gd name="connsiteY20" fmla="*/ 1256232 h 1967346"/>
                <a:gd name="connsiteX21" fmla="*/ 2888479 w 3392681"/>
                <a:gd name="connsiteY21" fmla="*/ 1324598 h 1967346"/>
                <a:gd name="connsiteX22" fmla="*/ 2465073 w 3392681"/>
                <a:gd name="connsiteY22" fmla="*/ 1659956 h 1967346"/>
                <a:gd name="connsiteX23" fmla="*/ 2143097 w 3392681"/>
                <a:gd name="connsiteY23" fmla="*/ 1877744 h 1967346"/>
                <a:gd name="connsiteX24" fmla="*/ 1716496 w 3392681"/>
                <a:gd name="connsiteY24" fmla="*/ 1967346 h 1967346"/>
                <a:gd name="connsiteX25" fmla="*/ 1411869 w 3392681"/>
                <a:gd name="connsiteY25" fmla="*/ 1944470 h 1967346"/>
                <a:gd name="connsiteX26" fmla="*/ 1298012 w 3392681"/>
                <a:gd name="connsiteY26" fmla="*/ 1930831 h 1967346"/>
                <a:gd name="connsiteX27" fmla="*/ 1158949 w 3392681"/>
                <a:gd name="connsiteY27" fmla="*/ 1850898 h 1967346"/>
                <a:gd name="connsiteX28" fmla="*/ 980436 w 3392681"/>
                <a:gd name="connsiteY28" fmla="*/ 1687406 h 1967346"/>
                <a:gd name="connsiteX29" fmla="*/ 808398 w 3392681"/>
                <a:gd name="connsiteY29" fmla="*/ 1598494 h 1967346"/>
                <a:gd name="connsiteX30" fmla="*/ 692210 w 3392681"/>
                <a:gd name="connsiteY30" fmla="*/ 1256232 h 1967346"/>
                <a:gd name="connsiteX31" fmla="*/ 572569 w 3392681"/>
                <a:gd name="connsiteY31" fmla="*/ 1102407 h 1967346"/>
                <a:gd name="connsiteX32" fmla="*/ 470019 w 3392681"/>
                <a:gd name="connsiteY32" fmla="*/ 1025495 h 1967346"/>
                <a:gd name="connsiteX33" fmla="*/ 247828 w 3392681"/>
                <a:gd name="connsiteY33" fmla="*/ 957129 h 1967346"/>
                <a:gd name="connsiteX34" fmla="*/ 76913 w 3392681"/>
                <a:gd name="connsiteY34" fmla="*/ 948583 h 1967346"/>
                <a:gd name="connsiteX35" fmla="*/ 0 w 3392681"/>
                <a:gd name="connsiteY35" fmla="*/ 965675 h 1967346"/>
                <a:gd name="connsiteX36" fmla="*/ 0 w 3392681"/>
                <a:gd name="connsiteY36" fmla="*/ 102549 h 1967346"/>
                <a:gd name="connsiteX0" fmla="*/ 0 w 3392681"/>
                <a:gd name="connsiteY0" fmla="*/ 102549 h 1967346"/>
                <a:gd name="connsiteX1" fmla="*/ 196554 w 3392681"/>
                <a:gd name="connsiteY1" fmla="*/ 42729 h 1967346"/>
                <a:gd name="connsiteX2" fmla="*/ 555477 w 3392681"/>
                <a:gd name="connsiteY2" fmla="*/ 0 h 1967346"/>
                <a:gd name="connsiteX3" fmla="*/ 752030 w 3392681"/>
                <a:gd name="connsiteY3" fmla="*/ 85458 h 1967346"/>
                <a:gd name="connsiteX4" fmla="*/ 846034 w 3392681"/>
                <a:gd name="connsiteY4" fmla="*/ 94004 h 1967346"/>
                <a:gd name="connsiteX5" fmla="*/ 948584 w 3392681"/>
                <a:gd name="connsiteY5" fmla="*/ 145278 h 1967346"/>
                <a:gd name="connsiteX6" fmla="*/ 1117169 w 3392681"/>
                <a:gd name="connsiteY6" fmla="*/ 172555 h 1967346"/>
                <a:gd name="connsiteX7" fmla="*/ 1305608 w 3392681"/>
                <a:gd name="connsiteY7" fmla="*/ 159866 h 1967346"/>
                <a:gd name="connsiteX8" fmla="*/ 1362926 w 3392681"/>
                <a:gd name="connsiteY8" fmla="*/ 196121 h 1967346"/>
                <a:gd name="connsiteX9" fmla="*/ 1523915 w 3392681"/>
                <a:gd name="connsiteY9" fmla="*/ 200956 h 1967346"/>
                <a:gd name="connsiteX10" fmla="*/ 1702685 w 3392681"/>
                <a:gd name="connsiteY10" fmla="*/ 172555 h 1967346"/>
                <a:gd name="connsiteX11" fmla="*/ 2172962 w 3392681"/>
                <a:gd name="connsiteY11" fmla="*/ 232808 h 1967346"/>
                <a:gd name="connsiteX12" fmla="*/ 2418460 w 3392681"/>
                <a:gd name="connsiteY12" fmla="*/ 350377 h 1967346"/>
                <a:gd name="connsiteX13" fmla="*/ 2503918 w 3392681"/>
                <a:gd name="connsiteY13" fmla="*/ 358923 h 1967346"/>
                <a:gd name="connsiteX14" fmla="*/ 2691926 w 3392681"/>
                <a:gd name="connsiteY14" fmla="*/ 393106 h 1967346"/>
                <a:gd name="connsiteX15" fmla="*/ 3033757 w 3392681"/>
                <a:gd name="connsiteY15" fmla="*/ 538385 h 1967346"/>
                <a:gd name="connsiteX16" fmla="*/ 3153399 w 3392681"/>
                <a:gd name="connsiteY16" fmla="*/ 546931 h 1967346"/>
                <a:gd name="connsiteX17" fmla="*/ 3358498 w 3392681"/>
                <a:gd name="connsiteY17" fmla="*/ 529839 h 1967346"/>
                <a:gd name="connsiteX18" fmla="*/ 3392681 w 3392681"/>
                <a:gd name="connsiteY18" fmla="*/ 504202 h 1967346"/>
                <a:gd name="connsiteX19" fmla="*/ 3392681 w 3392681"/>
                <a:gd name="connsiteY19" fmla="*/ 1204957 h 1967346"/>
                <a:gd name="connsiteX20" fmla="*/ 3221765 w 3392681"/>
                <a:gd name="connsiteY20" fmla="*/ 1256232 h 1967346"/>
                <a:gd name="connsiteX21" fmla="*/ 2888479 w 3392681"/>
                <a:gd name="connsiteY21" fmla="*/ 1324598 h 1967346"/>
                <a:gd name="connsiteX22" fmla="*/ 2465073 w 3392681"/>
                <a:gd name="connsiteY22" fmla="*/ 1659956 h 1967346"/>
                <a:gd name="connsiteX23" fmla="*/ 2143097 w 3392681"/>
                <a:gd name="connsiteY23" fmla="*/ 1877744 h 1967346"/>
                <a:gd name="connsiteX24" fmla="*/ 1716496 w 3392681"/>
                <a:gd name="connsiteY24" fmla="*/ 1967346 h 1967346"/>
                <a:gd name="connsiteX25" fmla="*/ 1411869 w 3392681"/>
                <a:gd name="connsiteY25" fmla="*/ 1944470 h 1967346"/>
                <a:gd name="connsiteX26" fmla="*/ 1298012 w 3392681"/>
                <a:gd name="connsiteY26" fmla="*/ 1930831 h 1967346"/>
                <a:gd name="connsiteX27" fmla="*/ 1158949 w 3392681"/>
                <a:gd name="connsiteY27" fmla="*/ 1850898 h 1967346"/>
                <a:gd name="connsiteX28" fmla="*/ 1008145 w 3392681"/>
                <a:gd name="connsiteY28" fmla="*/ 1779770 h 1967346"/>
                <a:gd name="connsiteX29" fmla="*/ 808398 w 3392681"/>
                <a:gd name="connsiteY29" fmla="*/ 1598494 h 1967346"/>
                <a:gd name="connsiteX30" fmla="*/ 692210 w 3392681"/>
                <a:gd name="connsiteY30" fmla="*/ 1256232 h 1967346"/>
                <a:gd name="connsiteX31" fmla="*/ 572569 w 3392681"/>
                <a:gd name="connsiteY31" fmla="*/ 1102407 h 1967346"/>
                <a:gd name="connsiteX32" fmla="*/ 470019 w 3392681"/>
                <a:gd name="connsiteY32" fmla="*/ 1025495 h 1967346"/>
                <a:gd name="connsiteX33" fmla="*/ 247828 w 3392681"/>
                <a:gd name="connsiteY33" fmla="*/ 957129 h 1967346"/>
                <a:gd name="connsiteX34" fmla="*/ 76913 w 3392681"/>
                <a:gd name="connsiteY34" fmla="*/ 948583 h 1967346"/>
                <a:gd name="connsiteX35" fmla="*/ 0 w 3392681"/>
                <a:gd name="connsiteY35" fmla="*/ 965675 h 1967346"/>
                <a:gd name="connsiteX36" fmla="*/ 0 w 3392681"/>
                <a:gd name="connsiteY36" fmla="*/ 102549 h 1967346"/>
                <a:gd name="connsiteX0" fmla="*/ 0 w 3392681"/>
                <a:gd name="connsiteY0" fmla="*/ 102549 h 1967346"/>
                <a:gd name="connsiteX1" fmla="*/ 196554 w 3392681"/>
                <a:gd name="connsiteY1" fmla="*/ 42729 h 1967346"/>
                <a:gd name="connsiteX2" fmla="*/ 555477 w 3392681"/>
                <a:gd name="connsiteY2" fmla="*/ 0 h 1967346"/>
                <a:gd name="connsiteX3" fmla="*/ 752030 w 3392681"/>
                <a:gd name="connsiteY3" fmla="*/ 85458 h 1967346"/>
                <a:gd name="connsiteX4" fmla="*/ 846034 w 3392681"/>
                <a:gd name="connsiteY4" fmla="*/ 94004 h 1967346"/>
                <a:gd name="connsiteX5" fmla="*/ 948584 w 3392681"/>
                <a:gd name="connsiteY5" fmla="*/ 145278 h 1967346"/>
                <a:gd name="connsiteX6" fmla="*/ 1117169 w 3392681"/>
                <a:gd name="connsiteY6" fmla="*/ 172555 h 1967346"/>
                <a:gd name="connsiteX7" fmla="*/ 1305608 w 3392681"/>
                <a:gd name="connsiteY7" fmla="*/ 159866 h 1967346"/>
                <a:gd name="connsiteX8" fmla="*/ 1362926 w 3392681"/>
                <a:gd name="connsiteY8" fmla="*/ 196121 h 1967346"/>
                <a:gd name="connsiteX9" fmla="*/ 1523915 w 3392681"/>
                <a:gd name="connsiteY9" fmla="*/ 200956 h 1967346"/>
                <a:gd name="connsiteX10" fmla="*/ 1702685 w 3392681"/>
                <a:gd name="connsiteY10" fmla="*/ 172555 h 1967346"/>
                <a:gd name="connsiteX11" fmla="*/ 2172962 w 3392681"/>
                <a:gd name="connsiteY11" fmla="*/ 232808 h 1967346"/>
                <a:gd name="connsiteX12" fmla="*/ 2418460 w 3392681"/>
                <a:gd name="connsiteY12" fmla="*/ 350377 h 1967346"/>
                <a:gd name="connsiteX13" fmla="*/ 2503918 w 3392681"/>
                <a:gd name="connsiteY13" fmla="*/ 358923 h 1967346"/>
                <a:gd name="connsiteX14" fmla="*/ 2691926 w 3392681"/>
                <a:gd name="connsiteY14" fmla="*/ 393106 h 1967346"/>
                <a:gd name="connsiteX15" fmla="*/ 3033757 w 3392681"/>
                <a:gd name="connsiteY15" fmla="*/ 538385 h 1967346"/>
                <a:gd name="connsiteX16" fmla="*/ 3153399 w 3392681"/>
                <a:gd name="connsiteY16" fmla="*/ 546931 h 1967346"/>
                <a:gd name="connsiteX17" fmla="*/ 3358498 w 3392681"/>
                <a:gd name="connsiteY17" fmla="*/ 529839 h 1967346"/>
                <a:gd name="connsiteX18" fmla="*/ 3392681 w 3392681"/>
                <a:gd name="connsiteY18" fmla="*/ 504202 h 1967346"/>
                <a:gd name="connsiteX19" fmla="*/ 3392681 w 3392681"/>
                <a:gd name="connsiteY19" fmla="*/ 1204957 h 1967346"/>
                <a:gd name="connsiteX20" fmla="*/ 3221765 w 3392681"/>
                <a:gd name="connsiteY20" fmla="*/ 1256232 h 1967346"/>
                <a:gd name="connsiteX21" fmla="*/ 2888479 w 3392681"/>
                <a:gd name="connsiteY21" fmla="*/ 1324598 h 1967346"/>
                <a:gd name="connsiteX22" fmla="*/ 2465073 w 3392681"/>
                <a:gd name="connsiteY22" fmla="*/ 1659956 h 1967346"/>
                <a:gd name="connsiteX23" fmla="*/ 2143097 w 3392681"/>
                <a:gd name="connsiteY23" fmla="*/ 1877744 h 1967346"/>
                <a:gd name="connsiteX24" fmla="*/ 1716496 w 3392681"/>
                <a:gd name="connsiteY24" fmla="*/ 1967346 h 1967346"/>
                <a:gd name="connsiteX25" fmla="*/ 1411869 w 3392681"/>
                <a:gd name="connsiteY25" fmla="*/ 1944470 h 1967346"/>
                <a:gd name="connsiteX26" fmla="*/ 1298012 w 3392681"/>
                <a:gd name="connsiteY26" fmla="*/ 1930831 h 1967346"/>
                <a:gd name="connsiteX27" fmla="*/ 1158949 w 3392681"/>
                <a:gd name="connsiteY27" fmla="*/ 1850898 h 1967346"/>
                <a:gd name="connsiteX28" fmla="*/ 1008145 w 3392681"/>
                <a:gd name="connsiteY28" fmla="*/ 1779770 h 1967346"/>
                <a:gd name="connsiteX29" fmla="*/ 808398 w 3392681"/>
                <a:gd name="connsiteY29" fmla="*/ 1598494 h 1967346"/>
                <a:gd name="connsiteX30" fmla="*/ 618319 w 3392681"/>
                <a:gd name="connsiteY30" fmla="*/ 1246996 h 1967346"/>
                <a:gd name="connsiteX31" fmla="*/ 572569 w 3392681"/>
                <a:gd name="connsiteY31" fmla="*/ 1102407 h 1967346"/>
                <a:gd name="connsiteX32" fmla="*/ 470019 w 3392681"/>
                <a:gd name="connsiteY32" fmla="*/ 1025495 h 1967346"/>
                <a:gd name="connsiteX33" fmla="*/ 247828 w 3392681"/>
                <a:gd name="connsiteY33" fmla="*/ 957129 h 1967346"/>
                <a:gd name="connsiteX34" fmla="*/ 76913 w 3392681"/>
                <a:gd name="connsiteY34" fmla="*/ 948583 h 1967346"/>
                <a:gd name="connsiteX35" fmla="*/ 0 w 3392681"/>
                <a:gd name="connsiteY35" fmla="*/ 965675 h 1967346"/>
                <a:gd name="connsiteX36" fmla="*/ 0 w 3392681"/>
                <a:gd name="connsiteY36" fmla="*/ 102549 h 1967346"/>
                <a:gd name="connsiteX0" fmla="*/ 0 w 3392681"/>
                <a:gd name="connsiteY0" fmla="*/ 102549 h 1967346"/>
                <a:gd name="connsiteX1" fmla="*/ 196554 w 3392681"/>
                <a:gd name="connsiteY1" fmla="*/ 42729 h 1967346"/>
                <a:gd name="connsiteX2" fmla="*/ 555477 w 3392681"/>
                <a:gd name="connsiteY2" fmla="*/ 0 h 1967346"/>
                <a:gd name="connsiteX3" fmla="*/ 752030 w 3392681"/>
                <a:gd name="connsiteY3" fmla="*/ 85458 h 1967346"/>
                <a:gd name="connsiteX4" fmla="*/ 846034 w 3392681"/>
                <a:gd name="connsiteY4" fmla="*/ 94004 h 1967346"/>
                <a:gd name="connsiteX5" fmla="*/ 948584 w 3392681"/>
                <a:gd name="connsiteY5" fmla="*/ 145278 h 1967346"/>
                <a:gd name="connsiteX6" fmla="*/ 1117169 w 3392681"/>
                <a:gd name="connsiteY6" fmla="*/ 172555 h 1967346"/>
                <a:gd name="connsiteX7" fmla="*/ 1305608 w 3392681"/>
                <a:gd name="connsiteY7" fmla="*/ 159866 h 1967346"/>
                <a:gd name="connsiteX8" fmla="*/ 1362926 w 3392681"/>
                <a:gd name="connsiteY8" fmla="*/ 196121 h 1967346"/>
                <a:gd name="connsiteX9" fmla="*/ 1523915 w 3392681"/>
                <a:gd name="connsiteY9" fmla="*/ 200956 h 1967346"/>
                <a:gd name="connsiteX10" fmla="*/ 1702685 w 3392681"/>
                <a:gd name="connsiteY10" fmla="*/ 172555 h 1967346"/>
                <a:gd name="connsiteX11" fmla="*/ 2172962 w 3392681"/>
                <a:gd name="connsiteY11" fmla="*/ 232808 h 1967346"/>
                <a:gd name="connsiteX12" fmla="*/ 2418460 w 3392681"/>
                <a:gd name="connsiteY12" fmla="*/ 350377 h 1967346"/>
                <a:gd name="connsiteX13" fmla="*/ 2503918 w 3392681"/>
                <a:gd name="connsiteY13" fmla="*/ 358923 h 1967346"/>
                <a:gd name="connsiteX14" fmla="*/ 2691926 w 3392681"/>
                <a:gd name="connsiteY14" fmla="*/ 393106 h 1967346"/>
                <a:gd name="connsiteX15" fmla="*/ 3033757 w 3392681"/>
                <a:gd name="connsiteY15" fmla="*/ 538385 h 1967346"/>
                <a:gd name="connsiteX16" fmla="*/ 3153399 w 3392681"/>
                <a:gd name="connsiteY16" fmla="*/ 546931 h 1967346"/>
                <a:gd name="connsiteX17" fmla="*/ 3358498 w 3392681"/>
                <a:gd name="connsiteY17" fmla="*/ 529839 h 1967346"/>
                <a:gd name="connsiteX18" fmla="*/ 3392681 w 3392681"/>
                <a:gd name="connsiteY18" fmla="*/ 504202 h 1967346"/>
                <a:gd name="connsiteX19" fmla="*/ 3392681 w 3392681"/>
                <a:gd name="connsiteY19" fmla="*/ 1204957 h 1967346"/>
                <a:gd name="connsiteX20" fmla="*/ 3221765 w 3392681"/>
                <a:gd name="connsiteY20" fmla="*/ 1256232 h 1967346"/>
                <a:gd name="connsiteX21" fmla="*/ 2888479 w 3392681"/>
                <a:gd name="connsiteY21" fmla="*/ 1324598 h 1967346"/>
                <a:gd name="connsiteX22" fmla="*/ 2465073 w 3392681"/>
                <a:gd name="connsiteY22" fmla="*/ 1659956 h 1967346"/>
                <a:gd name="connsiteX23" fmla="*/ 2143097 w 3392681"/>
                <a:gd name="connsiteY23" fmla="*/ 1877744 h 1967346"/>
                <a:gd name="connsiteX24" fmla="*/ 1716496 w 3392681"/>
                <a:gd name="connsiteY24" fmla="*/ 1967346 h 1967346"/>
                <a:gd name="connsiteX25" fmla="*/ 1411869 w 3392681"/>
                <a:gd name="connsiteY25" fmla="*/ 1944470 h 1967346"/>
                <a:gd name="connsiteX26" fmla="*/ 1298012 w 3392681"/>
                <a:gd name="connsiteY26" fmla="*/ 1930831 h 1967346"/>
                <a:gd name="connsiteX27" fmla="*/ 1158949 w 3392681"/>
                <a:gd name="connsiteY27" fmla="*/ 1850898 h 1967346"/>
                <a:gd name="connsiteX28" fmla="*/ 1008145 w 3392681"/>
                <a:gd name="connsiteY28" fmla="*/ 1779770 h 1967346"/>
                <a:gd name="connsiteX29" fmla="*/ 808398 w 3392681"/>
                <a:gd name="connsiteY29" fmla="*/ 1598494 h 1967346"/>
                <a:gd name="connsiteX30" fmla="*/ 618319 w 3392681"/>
                <a:gd name="connsiteY30" fmla="*/ 1246996 h 1967346"/>
                <a:gd name="connsiteX31" fmla="*/ 526387 w 3392681"/>
                <a:gd name="connsiteY31" fmla="*/ 1120880 h 1967346"/>
                <a:gd name="connsiteX32" fmla="*/ 470019 w 3392681"/>
                <a:gd name="connsiteY32" fmla="*/ 1025495 h 1967346"/>
                <a:gd name="connsiteX33" fmla="*/ 247828 w 3392681"/>
                <a:gd name="connsiteY33" fmla="*/ 957129 h 1967346"/>
                <a:gd name="connsiteX34" fmla="*/ 76913 w 3392681"/>
                <a:gd name="connsiteY34" fmla="*/ 948583 h 1967346"/>
                <a:gd name="connsiteX35" fmla="*/ 0 w 3392681"/>
                <a:gd name="connsiteY35" fmla="*/ 965675 h 1967346"/>
                <a:gd name="connsiteX36" fmla="*/ 0 w 3392681"/>
                <a:gd name="connsiteY36" fmla="*/ 102549 h 196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392681" h="1967346">
                  <a:moveTo>
                    <a:pt x="0" y="102549"/>
                  </a:moveTo>
                  <a:lnTo>
                    <a:pt x="196554" y="42729"/>
                  </a:lnTo>
                  <a:lnTo>
                    <a:pt x="555477" y="0"/>
                  </a:lnTo>
                  <a:lnTo>
                    <a:pt x="752030" y="85458"/>
                  </a:lnTo>
                  <a:lnTo>
                    <a:pt x="846034" y="94004"/>
                  </a:lnTo>
                  <a:lnTo>
                    <a:pt x="948584" y="145278"/>
                  </a:lnTo>
                  <a:lnTo>
                    <a:pt x="1117169" y="172555"/>
                  </a:lnTo>
                  <a:cubicBezTo>
                    <a:pt x="1179307" y="216940"/>
                    <a:pt x="1272558" y="159866"/>
                    <a:pt x="1305608" y="159866"/>
                  </a:cubicBezTo>
                  <a:lnTo>
                    <a:pt x="1362926" y="196121"/>
                  </a:lnTo>
                  <a:lnTo>
                    <a:pt x="1523915" y="200956"/>
                  </a:lnTo>
                  <a:lnTo>
                    <a:pt x="1702685" y="172555"/>
                  </a:lnTo>
                  <a:lnTo>
                    <a:pt x="2172962" y="232808"/>
                  </a:lnTo>
                  <a:lnTo>
                    <a:pt x="2418460" y="350377"/>
                  </a:lnTo>
                  <a:lnTo>
                    <a:pt x="2503918" y="358923"/>
                  </a:lnTo>
                  <a:lnTo>
                    <a:pt x="2691926" y="393106"/>
                  </a:lnTo>
                  <a:lnTo>
                    <a:pt x="3033757" y="538385"/>
                  </a:lnTo>
                  <a:lnTo>
                    <a:pt x="3153399" y="546931"/>
                  </a:lnTo>
                  <a:lnTo>
                    <a:pt x="3358498" y="529839"/>
                  </a:lnTo>
                  <a:lnTo>
                    <a:pt x="3392681" y="504202"/>
                  </a:lnTo>
                  <a:lnTo>
                    <a:pt x="3392681" y="1204957"/>
                  </a:lnTo>
                  <a:lnTo>
                    <a:pt x="3221765" y="1256232"/>
                  </a:lnTo>
                  <a:lnTo>
                    <a:pt x="2888479" y="1324598"/>
                  </a:lnTo>
                  <a:lnTo>
                    <a:pt x="2465073" y="1659956"/>
                  </a:lnTo>
                  <a:lnTo>
                    <a:pt x="2143097" y="1877744"/>
                  </a:lnTo>
                  <a:lnTo>
                    <a:pt x="1716496" y="1967346"/>
                  </a:lnTo>
                  <a:lnTo>
                    <a:pt x="1411869" y="1944470"/>
                  </a:lnTo>
                  <a:lnTo>
                    <a:pt x="1298012" y="1930831"/>
                  </a:lnTo>
                  <a:lnTo>
                    <a:pt x="1158949" y="1850898"/>
                  </a:lnTo>
                  <a:cubicBezTo>
                    <a:pt x="1133312" y="1839504"/>
                    <a:pt x="1032379" y="1793906"/>
                    <a:pt x="1008145" y="1779770"/>
                  </a:cubicBezTo>
                  <a:cubicBezTo>
                    <a:pt x="1008138" y="1779766"/>
                    <a:pt x="813149" y="1603246"/>
                    <a:pt x="808398" y="1598494"/>
                  </a:cubicBezTo>
                  <a:lnTo>
                    <a:pt x="618319" y="1246996"/>
                  </a:lnTo>
                  <a:lnTo>
                    <a:pt x="526387" y="1120880"/>
                  </a:lnTo>
                  <a:lnTo>
                    <a:pt x="470019" y="1025495"/>
                  </a:lnTo>
                  <a:lnTo>
                    <a:pt x="247828" y="957129"/>
                  </a:lnTo>
                  <a:lnTo>
                    <a:pt x="76913" y="948583"/>
                  </a:lnTo>
                  <a:lnTo>
                    <a:pt x="0" y="965675"/>
                  </a:lnTo>
                  <a:lnTo>
                    <a:pt x="0" y="102549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D5E67ED-D0AB-4556-BD59-C1743C0F66C7}"/>
                </a:ext>
              </a:extLst>
            </p:cNvPr>
            <p:cNvSpPr/>
            <p:nvPr/>
          </p:nvSpPr>
          <p:spPr>
            <a:xfrm flipV="1">
              <a:off x="7790053" y="916562"/>
              <a:ext cx="3401226" cy="709301"/>
            </a:xfrm>
            <a:custGeom>
              <a:avLst/>
              <a:gdLst>
                <a:gd name="connsiteX0" fmla="*/ 0 w 3401227"/>
                <a:gd name="connsiteY0" fmla="*/ 709301 h 709301"/>
                <a:gd name="connsiteX1" fmla="*/ 0 w 3401227"/>
                <a:gd name="connsiteY1" fmla="*/ 538385 h 709301"/>
                <a:gd name="connsiteX2" fmla="*/ 3401227 w 3401227"/>
                <a:gd name="connsiteY2" fmla="*/ 0 h 709301"/>
                <a:gd name="connsiteX3" fmla="*/ 3401227 w 3401227"/>
                <a:gd name="connsiteY3" fmla="*/ 136733 h 709301"/>
                <a:gd name="connsiteX4" fmla="*/ 0 w 3401227"/>
                <a:gd name="connsiteY4" fmla="*/ 709301 h 70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1227" h="709301">
                  <a:moveTo>
                    <a:pt x="0" y="709301"/>
                  </a:moveTo>
                  <a:lnTo>
                    <a:pt x="0" y="538385"/>
                  </a:lnTo>
                  <a:lnTo>
                    <a:pt x="3401227" y="0"/>
                  </a:lnTo>
                  <a:lnTo>
                    <a:pt x="3401227" y="136733"/>
                  </a:lnTo>
                  <a:lnTo>
                    <a:pt x="0" y="70930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7000">
                  <a:schemeClr val="accent1">
                    <a:lumMod val="45000"/>
                    <a:lumOff val="55000"/>
                  </a:schemeClr>
                </a:gs>
                <a:gs pos="82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BF8DF49-5ECA-48F9-AD78-95132FD65301}"/>
                </a:ext>
              </a:extLst>
            </p:cNvPr>
            <p:cNvSpPr/>
            <p:nvPr/>
          </p:nvSpPr>
          <p:spPr>
            <a:xfrm>
              <a:off x="8003697" y="2249277"/>
              <a:ext cx="85458" cy="769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C5552B3-83DE-4A9D-9708-D7AD187D335F}"/>
                </a:ext>
              </a:extLst>
            </p:cNvPr>
            <p:cNvSpPr/>
            <p:nvPr/>
          </p:nvSpPr>
          <p:spPr>
            <a:xfrm>
              <a:off x="8156097" y="2401677"/>
              <a:ext cx="180886" cy="16379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C0873B85-F7BB-4D34-BCE1-58518814C2F9}"/>
                </a:ext>
              </a:extLst>
            </p:cNvPr>
            <p:cNvSpPr/>
            <p:nvPr/>
          </p:nvSpPr>
          <p:spPr>
            <a:xfrm>
              <a:off x="8413895" y="2190168"/>
              <a:ext cx="272042" cy="769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F694BC10-0126-4CB0-B0F9-30266EFD94BA}"/>
                </a:ext>
              </a:extLst>
            </p:cNvPr>
            <p:cNvSpPr/>
            <p:nvPr/>
          </p:nvSpPr>
          <p:spPr>
            <a:xfrm>
              <a:off x="8909551" y="2565472"/>
              <a:ext cx="94004" cy="23928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5796CC8-7038-42CE-9661-A39A3971A6FF}"/>
                </a:ext>
              </a:extLst>
            </p:cNvPr>
            <p:cNvSpPr/>
            <p:nvPr/>
          </p:nvSpPr>
          <p:spPr>
            <a:xfrm>
              <a:off x="9610306" y="2932941"/>
              <a:ext cx="119641" cy="18159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1E0DA8E-32D8-424E-BB66-15D739F6D37B}"/>
                </a:ext>
              </a:extLst>
            </p:cNvPr>
            <p:cNvSpPr/>
            <p:nvPr/>
          </p:nvSpPr>
          <p:spPr>
            <a:xfrm>
              <a:off x="9738492" y="2751343"/>
              <a:ext cx="119641" cy="18159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36ADBCB3-D9F3-48AF-BCA2-408532057DBC}"/>
                </a:ext>
              </a:extLst>
            </p:cNvPr>
            <p:cNvSpPr/>
            <p:nvPr/>
          </p:nvSpPr>
          <p:spPr>
            <a:xfrm>
              <a:off x="9670125" y="2569745"/>
              <a:ext cx="119641" cy="18159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D87F841-992F-4F31-A196-B9647F038AA8}"/>
                </a:ext>
              </a:extLst>
            </p:cNvPr>
            <p:cNvSpPr/>
            <p:nvPr/>
          </p:nvSpPr>
          <p:spPr>
            <a:xfrm>
              <a:off x="10464881" y="2608201"/>
              <a:ext cx="119641" cy="181598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CC81B53-40D5-4FB9-8BC8-4978AC4FF822}"/>
                </a:ext>
              </a:extLst>
            </p:cNvPr>
            <p:cNvSpPr/>
            <p:nvPr/>
          </p:nvSpPr>
          <p:spPr>
            <a:xfrm>
              <a:off x="10735502" y="2401676"/>
              <a:ext cx="180885" cy="10611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E22EDB0-FFEC-4E60-8062-C6DFF2760798}"/>
                </a:ext>
              </a:extLst>
            </p:cNvPr>
            <p:cNvSpPr/>
            <p:nvPr/>
          </p:nvSpPr>
          <p:spPr>
            <a:xfrm>
              <a:off x="10546071" y="2484997"/>
              <a:ext cx="180885" cy="10611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BCF49F4D-6E0A-4177-906D-402C9C9DEDB8}"/>
                </a:ext>
              </a:extLst>
            </p:cNvPr>
            <p:cNvSpPr/>
            <p:nvPr/>
          </p:nvSpPr>
          <p:spPr>
            <a:xfrm>
              <a:off x="10188010" y="2411646"/>
              <a:ext cx="119641" cy="153826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E314E868-9C53-499A-AEA7-E0ED14B85E97}"/>
                </a:ext>
              </a:extLst>
            </p:cNvPr>
            <p:cNvSpPr/>
            <p:nvPr/>
          </p:nvSpPr>
          <p:spPr>
            <a:xfrm>
              <a:off x="8246540" y="1945901"/>
              <a:ext cx="85458" cy="769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34D4191-90DE-45DB-8902-E32E2CC773FA}"/>
                </a:ext>
              </a:extLst>
            </p:cNvPr>
            <p:cNvSpPr/>
            <p:nvPr/>
          </p:nvSpPr>
          <p:spPr>
            <a:xfrm>
              <a:off x="10205102" y="2789799"/>
              <a:ext cx="85458" cy="769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E64BC529-56FF-4C5F-BB28-6E97F6964C70}"/>
                </a:ext>
              </a:extLst>
            </p:cNvPr>
            <p:cNvSpPr/>
            <p:nvPr/>
          </p:nvSpPr>
          <p:spPr>
            <a:xfrm>
              <a:off x="10006995" y="2401676"/>
              <a:ext cx="85458" cy="769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9A255DD-18A4-4BCF-B488-CB6385639622}"/>
                </a:ext>
              </a:extLst>
            </p:cNvPr>
            <p:cNvSpPr/>
            <p:nvPr/>
          </p:nvSpPr>
          <p:spPr>
            <a:xfrm>
              <a:off x="8994658" y="3241251"/>
              <a:ext cx="85458" cy="769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41CC93C-A0C5-44EA-805D-E0C5808385CF}"/>
                </a:ext>
              </a:extLst>
            </p:cNvPr>
            <p:cNvSpPr/>
            <p:nvPr/>
          </p:nvSpPr>
          <p:spPr>
            <a:xfrm>
              <a:off x="9392598" y="3270093"/>
              <a:ext cx="85458" cy="769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03A9FDB-38B6-49A8-B251-66033C9468A9}"/>
                </a:ext>
              </a:extLst>
            </p:cNvPr>
            <p:cNvSpPr/>
            <p:nvPr/>
          </p:nvSpPr>
          <p:spPr>
            <a:xfrm>
              <a:off x="9080545" y="2234246"/>
              <a:ext cx="85458" cy="769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7C11D5CB-E67E-4219-93FC-A36E72B85662}"/>
                </a:ext>
              </a:extLst>
            </p:cNvPr>
            <p:cNvSpPr/>
            <p:nvPr/>
          </p:nvSpPr>
          <p:spPr>
            <a:xfrm>
              <a:off x="9387401" y="2126547"/>
              <a:ext cx="85458" cy="769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A66A5FB-7C8C-4D4B-B7E0-99EF206DCC26}"/>
                </a:ext>
              </a:extLst>
            </p:cNvPr>
            <p:cNvSpPr/>
            <p:nvPr/>
          </p:nvSpPr>
          <p:spPr>
            <a:xfrm>
              <a:off x="9695763" y="2093317"/>
              <a:ext cx="85458" cy="76913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loud 129">
              <a:extLst>
                <a:ext uri="{FF2B5EF4-FFF2-40B4-BE49-F238E27FC236}">
                  <a16:creationId xmlns:a16="http://schemas.microsoft.com/office/drawing/2014/main" id="{54AAD322-417F-4F1E-AAB9-639289F95622}"/>
                </a:ext>
              </a:extLst>
            </p:cNvPr>
            <p:cNvSpPr/>
            <p:nvPr/>
          </p:nvSpPr>
          <p:spPr>
            <a:xfrm rot="21050773">
              <a:off x="7782570" y="1607628"/>
              <a:ext cx="693207" cy="176307"/>
            </a:xfrm>
            <a:prstGeom prst="clou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loud 130">
              <a:extLst>
                <a:ext uri="{FF2B5EF4-FFF2-40B4-BE49-F238E27FC236}">
                  <a16:creationId xmlns:a16="http://schemas.microsoft.com/office/drawing/2014/main" id="{EC64DF51-38BB-4A2A-8CBC-E9CDCA31147F}"/>
                </a:ext>
              </a:extLst>
            </p:cNvPr>
            <p:cNvSpPr/>
            <p:nvPr/>
          </p:nvSpPr>
          <p:spPr>
            <a:xfrm rot="917805">
              <a:off x="8312701" y="1666179"/>
              <a:ext cx="693207" cy="176307"/>
            </a:xfrm>
            <a:prstGeom prst="clou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Cloud 131">
              <a:extLst>
                <a:ext uri="{FF2B5EF4-FFF2-40B4-BE49-F238E27FC236}">
                  <a16:creationId xmlns:a16="http://schemas.microsoft.com/office/drawing/2014/main" id="{4CFC124D-99CB-49F2-BF94-A9244D16AA3F}"/>
                </a:ext>
              </a:extLst>
            </p:cNvPr>
            <p:cNvSpPr/>
            <p:nvPr/>
          </p:nvSpPr>
          <p:spPr>
            <a:xfrm rot="153924">
              <a:off x="8955401" y="1660745"/>
              <a:ext cx="820836" cy="241109"/>
            </a:xfrm>
            <a:prstGeom prst="clou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Cloud 132">
              <a:extLst>
                <a:ext uri="{FF2B5EF4-FFF2-40B4-BE49-F238E27FC236}">
                  <a16:creationId xmlns:a16="http://schemas.microsoft.com/office/drawing/2014/main" id="{9BC83E5B-81BD-4F95-9E54-213D5B53DA9F}"/>
                </a:ext>
              </a:extLst>
            </p:cNvPr>
            <p:cNvSpPr/>
            <p:nvPr/>
          </p:nvSpPr>
          <p:spPr>
            <a:xfrm>
              <a:off x="9447901" y="1622728"/>
              <a:ext cx="820836" cy="241109"/>
            </a:xfrm>
            <a:prstGeom prst="clou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loud 133">
              <a:extLst>
                <a:ext uri="{FF2B5EF4-FFF2-40B4-BE49-F238E27FC236}">
                  <a16:creationId xmlns:a16="http://schemas.microsoft.com/office/drawing/2014/main" id="{F88FE598-04A6-40EB-BA20-7E1462933F1F}"/>
                </a:ext>
              </a:extLst>
            </p:cNvPr>
            <p:cNvSpPr/>
            <p:nvPr/>
          </p:nvSpPr>
          <p:spPr>
            <a:xfrm rot="1208946">
              <a:off x="9952343" y="1874808"/>
              <a:ext cx="820836" cy="241109"/>
            </a:xfrm>
            <a:prstGeom prst="clou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Cloud 134">
              <a:extLst>
                <a:ext uri="{FF2B5EF4-FFF2-40B4-BE49-F238E27FC236}">
                  <a16:creationId xmlns:a16="http://schemas.microsoft.com/office/drawing/2014/main" id="{7805988D-EC94-48DB-A62E-BA30B22AF749}"/>
                </a:ext>
              </a:extLst>
            </p:cNvPr>
            <p:cNvSpPr/>
            <p:nvPr/>
          </p:nvSpPr>
          <p:spPr>
            <a:xfrm rot="153924">
              <a:off x="10541336" y="2114538"/>
              <a:ext cx="681193" cy="151259"/>
            </a:xfrm>
            <a:prstGeom prst="cloud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483A3D8E-E888-43CE-ADA7-B3541C5ACC8B}"/>
              </a:ext>
            </a:extLst>
          </p:cNvPr>
          <p:cNvSpPr txBox="1"/>
          <p:nvPr/>
        </p:nvSpPr>
        <p:spPr>
          <a:xfrm>
            <a:off x="3851201" y="1170448"/>
            <a:ext cx="1102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/>
              <a:t>Glass-tissue gap</a:t>
            </a:r>
            <a:endParaRPr lang="en-US" sz="120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2DA5782-E69C-4995-8B2E-9FD105971D60}"/>
              </a:ext>
            </a:extLst>
          </p:cNvPr>
          <p:cNvSpPr txBox="1"/>
          <p:nvPr/>
        </p:nvSpPr>
        <p:spPr>
          <a:xfrm>
            <a:off x="10220689" y="1091759"/>
            <a:ext cx="1102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/>
              <a:t>Glass-tissue gap</a:t>
            </a:r>
            <a:endParaRPr lang="en-US" sz="1200"/>
          </a:p>
        </p:txBody>
      </p:sp>
      <p:sp>
        <p:nvSpPr>
          <p:cNvPr id="138" name="Flowchart: Process 137">
            <a:extLst>
              <a:ext uri="{FF2B5EF4-FFF2-40B4-BE49-F238E27FC236}">
                <a16:creationId xmlns:a16="http://schemas.microsoft.com/office/drawing/2014/main" id="{7C287918-CD03-4C13-AA87-F8E6455B8744}"/>
              </a:ext>
            </a:extLst>
          </p:cNvPr>
          <p:cNvSpPr/>
          <p:nvPr/>
        </p:nvSpPr>
        <p:spPr>
          <a:xfrm>
            <a:off x="5583167" y="5315135"/>
            <a:ext cx="5599566" cy="267481"/>
          </a:xfrm>
          <a:prstGeom prst="flowChartProcess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95758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E775-E58B-41DA-B223-60A3A77C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Consistency of caliper to </a:t>
            </a:r>
            <a:r>
              <a:rPr lang="en-CA" err="1"/>
              <a:t>stOCT</a:t>
            </a:r>
            <a:r>
              <a:rPr lang="en-CA"/>
              <a:t> + brightfield/fluorescence semi-auto methods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25636-23A5-4662-9C94-EB9CC98B0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355" y="1690688"/>
            <a:ext cx="10515600" cy="4351338"/>
          </a:xfrm>
        </p:spPr>
        <p:txBody>
          <a:bodyPr numCol="2"/>
          <a:lstStyle/>
          <a:p>
            <a:r>
              <a:rPr lang="en-CA" u="sng"/>
              <a:t>3x12Gy mice 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pPr marL="0" indent="0">
              <a:buNone/>
            </a:pPr>
            <a:endParaRPr lang="en-US"/>
          </a:p>
          <a:p>
            <a:r>
              <a:rPr lang="en-CA" u="sng"/>
              <a:t>Control mice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6634F8A-AC02-452A-90D4-7EE8270BFFB3}"/>
              </a:ext>
            </a:extLst>
          </p:cNvPr>
          <p:cNvGraphicFramePr>
            <a:graphicFrameLocks/>
          </p:cNvGraphicFramePr>
          <p:nvPr/>
        </p:nvGraphicFramePr>
        <p:xfrm>
          <a:off x="5927155" y="2146300"/>
          <a:ext cx="6127377" cy="2324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832DDF9-EDFD-4D3A-96A9-B9D562F8D86B}"/>
              </a:ext>
            </a:extLst>
          </p:cNvPr>
          <p:cNvGraphicFramePr>
            <a:graphicFrameLocks/>
          </p:cNvGraphicFramePr>
          <p:nvPr/>
        </p:nvGraphicFramePr>
        <p:xfrm>
          <a:off x="5927155" y="4360546"/>
          <a:ext cx="5495355" cy="2324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65A2A5-EA9F-4873-B377-5758EB7F2952}"/>
              </a:ext>
            </a:extLst>
          </p:cNvPr>
          <p:cNvSpPr txBox="1"/>
          <p:nvPr/>
        </p:nvSpPr>
        <p:spPr>
          <a:xfrm>
            <a:off x="0" y="6446482"/>
            <a:ext cx="5326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 and DAQ by Allam N, implementation by van der Pol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BxPC3 tumours in DSWC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935938C-AC39-41D3-BBA4-183FCA29072F}"/>
              </a:ext>
            </a:extLst>
          </p:cNvPr>
          <p:cNvGraphicFramePr>
            <a:graphicFrameLocks/>
          </p:cNvGraphicFramePr>
          <p:nvPr/>
        </p:nvGraphicFramePr>
        <p:xfrm>
          <a:off x="500510" y="4447223"/>
          <a:ext cx="5426645" cy="2080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880EB62-F34D-4DB5-8B6B-6936371CCCC7}"/>
              </a:ext>
            </a:extLst>
          </p:cNvPr>
          <p:cNvGraphicFramePr>
            <a:graphicFrameLocks/>
          </p:cNvGraphicFramePr>
          <p:nvPr/>
        </p:nvGraphicFramePr>
        <p:xfrm>
          <a:off x="500511" y="2266950"/>
          <a:ext cx="3839996" cy="2324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E5E1D0-8FF9-4976-81C6-2C8A82A98035}"/>
              </a:ext>
            </a:extLst>
          </p:cNvPr>
          <p:cNvCxnSpPr/>
          <p:nvPr/>
        </p:nvCxnSpPr>
        <p:spPr>
          <a:xfrm flipV="1">
            <a:off x="5798916" y="2372810"/>
            <a:ext cx="0" cy="4381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FA2174-4435-1A94-2E24-5685F5B3A1A3}"/>
              </a:ext>
            </a:extLst>
          </p:cNvPr>
          <p:cNvSpPr txBox="1"/>
          <p:nvPr/>
        </p:nvSpPr>
        <p:spPr>
          <a:xfrm>
            <a:off x="10528418" y="94004"/>
            <a:ext cx="144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Nader Allam</a:t>
            </a:r>
          </a:p>
        </p:txBody>
      </p:sp>
    </p:spTree>
    <p:extLst>
      <p:ext uri="{BB962C8B-B14F-4D97-AF65-F5344CB8AC3E}">
        <p14:creationId xmlns:p14="http://schemas.microsoft.com/office/powerpoint/2010/main" val="3840077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070554-E392-48EC-B8E2-3C153BC2818B}"/>
              </a:ext>
            </a:extLst>
          </p:cNvPr>
          <p:cNvSpPr txBox="1"/>
          <p:nvPr/>
        </p:nvSpPr>
        <p:spPr>
          <a:xfrm>
            <a:off x="1075100" y="7513073"/>
            <a:ext cx="6097508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E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if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glass_1_Tissue_2_both_3_contour==3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%% Loading glass removed files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%loading of glass removed struct, raw and bin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    load(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fullfile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saveFolder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{1},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A04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'RawStruct_UnCoregTime0-_RotShift.mat'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));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%,'StOCT_UnCoregT0_RotatedShifted','-v7.3');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    load(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fullfile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saveFolder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{1},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A04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'RawVess_UnCoregTime0-_RotShift.mat'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));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%,'RawOCTA_UnCoregT0_RotatedShifted','-v7.3');             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E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if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BinVesselsApplicable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==1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            load(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fullfile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saveFolder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{1},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A04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'BinVess_UnCoregTime0-_RotShift.mat'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));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%,'BinOCTA_UnCoregT0_RotatedShifted','-v7.3');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E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E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end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%previously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deleted for memory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CA982D-9E7A-4041-9638-27206845921E}"/>
              </a:ext>
            </a:extLst>
          </p:cNvPr>
          <p:cNvSpPr txBox="1"/>
          <p:nvPr/>
        </p:nvSpPr>
        <p:spPr>
          <a:xfrm>
            <a:off x="424372" y="7009768"/>
            <a:ext cx="61970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Just tissue contour (no rotations to exclude glass and no co-registration in depth to timepoint 0) and lateral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coregister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to timepoint 0)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182D8D-307F-45CC-9288-665582894BF7}"/>
              </a:ext>
            </a:extLst>
          </p:cNvPr>
          <p:cNvSpPr txBox="1"/>
          <p:nvPr/>
        </p:nvSpPr>
        <p:spPr>
          <a:xfrm>
            <a:off x="6298949" y="7609933"/>
            <a:ext cx="7034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Glass removal + tissue contour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828B41-1511-4B76-ADB8-E8EB45041878}"/>
              </a:ext>
            </a:extLst>
          </p:cNvPr>
          <p:cNvSpPr txBox="1"/>
          <p:nvPr/>
        </p:nvSpPr>
        <p:spPr>
          <a:xfrm>
            <a:off x="10295038" y="7895453"/>
            <a:ext cx="71250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Glass removal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Apply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TPx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 tissue mask to OCT scan volume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Co-register to TP0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25090F-5E63-43A2-9BD3-D31BC8AE1D2C}"/>
              </a:ext>
            </a:extLst>
          </p:cNvPr>
          <p:cNvSpPr txBox="1"/>
          <p:nvPr/>
        </p:nvSpPr>
        <p:spPr>
          <a:xfrm>
            <a:off x="12267423" y="7177817"/>
            <a:ext cx="79823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Apply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TPx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 tissue mask to OCT scan volume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Glass removal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Co-register All to TP0*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5D1A38-171A-45C8-8F33-75520794772B}"/>
              </a:ext>
            </a:extLst>
          </p:cNvPr>
          <p:cNvSpPr txBox="1"/>
          <p:nvPr/>
        </p:nvSpPr>
        <p:spPr>
          <a:xfrm>
            <a:off x="9662497" y="-31038"/>
            <a:ext cx="258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800" b="0" i="0" u="sng" strike="noStrike" kern="1200" cap="none" spc="0" normalizeH="0" baseline="30000" noProof="0">
                <a:ln>
                  <a:noFill/>
                </a:ln>
                <a:solidFill>
                  <a:srgbClr val="00B0F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0-</a:t>
            </a: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Reference timepoint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2E967D-F390-40FB-8B73-A51245339752}"/>
              </a:ext>
            </a:extLst>
          </p:cNvPr>
          <p:cNvSpPr txBox="1"/>
          <p:nvPr/>
        </p:nvSpPr>
        <p:spPr>
          <a:xfrm>
            <a:off x="9662496" y="243243"/>
            <a:ext cx="258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800" b="0" i="0" u="sng" strike="noStrike" kern="1200" cap="none" spc="0" normalizeH="0" baseline="30000" noProof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 Other timepoints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0116516-A1F6-4CBF-7D1A-0E598E3D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Tissue masking algorithm overview</a:t>
            </a:r>
            <a:endParaRPr lang="fr-CA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66F925-C2A0-389A-EFE3-9F8EFDF21539}"/>
              </a:ext>
            </a:extLst>
          </p:cNvPr>
          <p:cNvGrpSpPr/>
          <p:nvPr/>
        </p:nvGrpSpPr>
        <p:grpSpPr>
          <a:xfrm>
            <a:off x="697100" y="517525"/>
            <a:ext cx="11494900" cy="6320281"/>
            <a:chOff x="697100" y="517525"/>
            <a:chExt cx="11494900" cy="63202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88A29A-7307-44FC-9F6D-1EDB6F2C0814}"/>
                </a:ext>
              </a:extLst>
            </p:cNvPr>
            <p:cNvSpPr txBox="1"/>
            <p:nvPr/>
          </p:nvSpPr>
          <p:spPr>
            <a:xfrm>
              <a:off x="2781049" y="2428816"/>
              <a:ext cx="60975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+mn-cs"/>
                </a:rPr>
                <a:t>glass_1_Tissue_2_both_3_contour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ECED21F-8FA5-4BD0-A048-23D8FADF0D06}"/>
                </a:ext>
              </a:extLst>
            </p:cNvPr>
            <p:cNvCxnSpPr>
              <a:cxnSpLocks/>
              <a:stCxn id="11" idx="2"/>
              <a:endCxn id="26" idx="0"/>
            </p:cNvCxnSpPr>
            <p:nvPr/>
          </p:nvCxnSpPr>
          <p:spPr>
            <a:xfrm flipH="1">
              <a:off x="2098928" y="2798148"/>
              <a:ext cx="3730875" cy="979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188E4FD-DD4B-4E49-9867-95E1B71CB7A4}"/>
                </a:ext>
              </a:extLst>
            </p:cNvPr>
            <p:cNvCxnSpPr>
              <a:stCxn id="11" idx="2"/>
            </p:cNvCxnSpPr>
            <p:nvPr/>
          </p:nvCxnSpPr>
          <p:spPr>
            <a:xfrm>
              <a:off x="5829803" y="2798148"/>
              <a:ext cx="0" cy="9819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0168469-1254-4677-81B3-92AEF7B9916B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5829803" y="2798148"/>
              <a:ext cx="4114336" cy="1088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8CE069-EBF6-4D39-91EE-5C53D855C33F}"/>
                </a:ext>
              </a:extLst>
            </p:cNvPr>
            <p:cNvSpPr txBox="1"/>
            <p:nvPr/>
          </p:nvSpPr>
          <p:spPr>
            <a:xfrm>
              <a:off x="2997726" y="3071086"/>
              <a:ext cx="353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1F501C-2C5C-4F32-A914-A0E4F3F77A15}"/>
                </a:ext>
              </a:extLst>
            </p:cNvPr>
            <p:cNvSpPr txBox="1"/>
            <p:nvPr/>
          </p:nvSpPr>
          <p:spPr>
            <a:xfrm>
              <a:off x="5540470" y="3269696"/>
              <a:ext cx="353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2C897F-6808-4489-BC6E-7DE7CCF95E9D}"/>
                </a:ext>
              </a:extLst>
            </p:cNvPr>
            <p:cNvSpPr txBox="1"/>
            <p:nvPr/>
          </p:nvSpPr>
          <p:spPr>
            <a:xfrm>
              <a:off x="9490974" y="3187492"/>
              <a:ext cx="320264" cy="375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41EDA82-42AF-4B51-8B64-66A327423EA8}"/>
                </a:ext>
              </a:extLst>
            </p:cNvPr>
            <p:cNvSpPr txBox="1"/>
            <p:nvPr/>
          </p:nvSpPr>
          <p:spPr>
            <a:xfrm>
              <a:off x="1200130" y="3777572"/>
              <a:ext cx="1797596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arenR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imes New Roman" panose="02020603050405020304" pitchFamily="18" charset="0"/>
                </a:rPr>
                <a:t>DSWC removal (rotate to exclude window) 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arenR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imes New Roman" panose="02020603050405020304" pitchFamily="18" charset="0"/>
                </a:rPr>
                <a:t>Co-register all </a:t>
              </a:r>
              <a:r>
                <a:rPr kumimoji="0" lang="en-CA" sz="1400" b="0" i="0" u="sng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00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TP</a:t>
              </a:r>
              <a:r>
                <a:rPr kumimoji="0" lang="en-CA" sz="1400" b="0" i="0" u="sng" strike="noStrike" kern="1200" cap="none" spc="0" normalizeH="0" baseline="30000" noProof="0" err="1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CA" sz="1400" b="0" i="0" u="sng" strike="noStrike" kern="1200" cap="none" spc="0" normalizeH="0" baseline="30000" noProof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imes New Roman" panose="02020603050405020304" pitchFamily="18" charset="0"/>
                </a:rPr>
                <a:t>to </a:t>
              </a:r>
              <a:r>
                <a:rPr kumimoji="0" lang="en-CA" sz="1400" b="0" i="0" u="sng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TP</a:t>
              </a:r>
              <a:r>
                <a:rPr kumimoji="0" lang="en-CA" sz="1400" b="0" i="0" u="sng" strike="noStrike" kern="1200" cap="none" spc="0" normalizeH="0" baseline="30000" noProof="0">
                  <a:ln>
                    <a:noFill/>
                  </a:ln>
                  <a:solidFill>
                    <a:srgbClr val="00B0F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0-</a:t>
              </a:r>
              <a:r>
                <a:rPr kumimoji="0" lang="en-CA" sz="1400" b="0" i="0" u="none" strike="noStrike" kern="1200" cap="none" spc="0" normalizeH="0" baseline="3000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imes New Roman" panose="02020603050405020304" pitchFamily="18" charset="0"/>
                </a:rPr>
                <a:t>both lateral and in depth*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312100B-96AB-4903-8C33-AAB0732E6E27}"/>
                </a:ext>
              </a:extLst>
            </p:cNvPr>
            <p:cNvSpPr txBox="1"/>
            <p:nvPr/>
          </p:nvSpPr>
          <p:spPr>
            <a:xfrm>
              <a:off x="8325242" y="3933743"/>
              <a:ext cx="375228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+mn-cs"/>
                </a:rPr>
                <a:t>OnlyTissueLabelTimepoint0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BCCA313-4B9F-484A-A1C1-89F7EA496CA3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10201383" y="4210742"/>
              <a:ext cx="418912" cy="6681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AE4C31D-7808-4740-B107-7881CBE738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54808" y="4192309"/>
              <a:ext cx="335918" cy="6834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AF96C1C-F8FE-4C55-94BA-D7D0BC713F97}"/>
                </a:ext>
              </a:extLst>
            </p:cNvPr>
            <p:cNvSpPr txBox="1"/>
            <p:nvPr/>
          </p:nvSpPr>
          <p:spPr>
            <a:xfrm>
              <a:off x="10401795" y="4366337"/>
              <a:ext cx="3530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1F95FF6-AF3F-4F23-ACE9-CB603EF60D3F}"/>
                </a:ext>
              </a:extLst>
            </p:cNvPr>
            <p:cNvSpPr txBox="1"/>
            <p:nvPr/>
          </p:nvSpPr>
          <p:spPr>
            <a:xfrm>
              <a:off x="9752194" y="4374582"/>
              <a:ext cx="3530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2F72D23-FF2E-4BBC-9956-BFC6D984059B}"/>
                </a:ext>
              </a:extLst>
            </p:cNvPr>
            <p:cNvSpPr txBox="1"/>
            <p:nvPr/>
          </p:nvSpPr>
          <p:spPr>
            <a:xfrm>
              <a:off x="10494141" y="4908274"/>
              <a:ext cx="1571705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arenR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imes New Roman" panose="02020603050405020304" pitchFamily="18" charset="0"/>
                </a:rPr>
                <a:t>DSWC removal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arenR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imes New Roman" panose="02020603050405020304" pitchFamily="18" charset="0"/>
                </a:rPr>
                <a:t>Co-register </a:t>
              </a:r>
              <a:r>
                <a:rPr kumimoji="0" lang="en-CA" sz="1400" b="0" i="0" u="sng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00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TP</a:t>
              </a:r>
              <a:r>
                <a:rPr kumimoji="0" lang="en-CA" sz="1400" b="0" i="0" u="sng" strike="noStrike" kern="1200" cap="none" spc="0" normalizeH="0" baseline="30000" noProof="0" err="1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CA" sz="1400" b="0" i="0" u="sng" strike="noStrike" kern="1200" cap="none" spc="0" normalizeH="0" baseline="30000" noProof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imes New Roman" panose="02020603050405020304" pitchFamily="18" charset="0"/>
                </a:rPr>
                <a:t>to </a:t>
              </a:r>
              <a:r>
                <a:rPr kumimoji="0" lang="en-CA" sz="1400" b="0" i="0" u="sng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TP</a:t>
              </a:r>
              <a:r>
                <a:rPr kumimoji="0" lang="en-CA" sz="1400" b="0" i="0" u="sng" strike="noStrike" kern="1200" cap="none" spc="0" normalizeH="0" baseline="30000" noProof="0">
                  <a:ln>
                    <a:noFill/>
                  </a:ln>
                  <a:solidFill>
                    <a:srgbClr val="00B0F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0-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endParaRP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arenR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imes New Roman" panose="02020603050405020304" pitchFamily="18" charset="0"/>
                </a:rPr>
                <a:t>Apply </a:t>
              </a:r>
              <a:r>
                <a:rPr kumimoji="0" lang="en-CA" sz="1400" b="0" i="0" u="sng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TP</a:t>
              </a:r>
              <a:r>
                <a:rPr kumimoji="0" lang="en-CA" sz="1400" b="0" i="0" u="sng" strike="noStrike" kern="1200" cap="none" spc="0" normalizeH="0" baseline="30000" noProof="0">
                  <a:ln>
                    <a:noFill/>
                  </a:ln>
                  <a:solidFill>
                    <a:srgbClr val="00B0F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0-</a:t>
              </a:r>
              <a:r>
                <a:rPr kumimoji="0" lang="en-CA" sz="1400" b="0" i="0" u="none" strike="noStrike" kern="1200" cap="none" spc="0" normalizeH="0" baseline="3000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imes New Roman" panose="02020603050405020304" pitchFamily="18" charset="0"/>
                </a:rPr>
                <a:t>tissue mask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57D7CC2-E801-4584-8823-7756B48813D1}"/>
                </a:ext>
              </a:extLst>
            </p:cNvPr>
            <p:cNvSpPr txBox="1"/>
            <p:nvPr/>
          </p:nvSpPr>
          <p:spPr>
            <a:xfrm>
              <a:off x="8779838" y="4908274"/>
              <a:ext cx="1515200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arenR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imes New Roman" panose="02020603050405020304" pitchFamily="18" charset="0"/>
                </a:rPr>
                <a:t>DSWC removal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arenR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imes New Roman" panose="02020603050405020304" pitchFamily="18" charset="0"/>
                </a:rPr>
                <a:t>Apply </a:t>
              </a:r>
              <a:r>
                <a:rPr kumimoji="0" lang="en-CA" sz="1400" b="0" i="0" u="sng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00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TP</a:t>
              </a:r>
              <a:r>
                <a:rPr kumimoji="0" lang="en-CA" sz="1400" b="0" i="0" u="sng" strike="noStrike" kern="1200" cap="none" spc="0" normalizeH="0" baseline="30000" noProof="0" err="1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CA" sz="1400" b="0" i="0" u="sng" strike="noStrike" kern="1200" cap="none" spc="0" normalizeH="0" baseline="30000" noProof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imes New Roman" panose="02020603050405020304" pitchFamily="18" charset="0"/>
                </a:rPr>
                <a:t>tissue mask 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arenR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imes New Roman" panose="02020603050405020304" pitchFamily="18" charset="0"/>
                </a:rPr>
                <a:t>Co-register </a:t>
              </a:r>
              <a:r>
                <a:rPr kumimoji="0" lang="en-CA" sz="1400" b="0" i="0" u="sng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00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TP</a:t>
              </a:r>
              <a:r>
                <a:rPr kumimoji="0" lang="en-CA" sz="1400" b="0" i="0" u="sng" strike="noStrike" kern="1200" cap="none" spc="0" normalizeH="0" baseline="30000" noProof="0" err="1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imes New Roman" panose="02020603050405020304" pitchFamily="18" charset="0"/>
                </a:rPr>
                <a:t> to </a:t>
              </a:r>
              <a:r>
                <a:rPr kumimoji="0" lang="en-CA" sz="1400" b="0" i="0" u="sng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TP</a:t>
              </a:r>
              <a:r>
                <a:rPr kumimoji="0" lang="en-CA" sz="1400" b="0" i="0" u="sng" strike="noStrike" kern="1200" cap="none" spc="0" normalizeH="0" baseline="30000" noProof="0">
                  <a:ln>
                    <a:noFill/>
                  </a:ln>
                  <a:solidFill>
                    <a:srgbClr val="00B0F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0-</a:t>
              </a:r>
              <a:r>
                <a:rPr kumimoji="0" lang="en-CA" sz="1400" b="0" i="0" u="none" strike="noStrike" kern="1200" cap="none" spc="0" normalizeH="0" baseline="3000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imes New Roman" panose="02020603050405020304" pitchFamily="18" charset="0"/>
                </a:rPr>
                <a:t>*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5593732-F1EA-4A14-9C30-6902DA0634B1}"/>
                </a:ext>
              </a:extLst>
            </p:cNvPr>
            <p:cNvSpPr txBox="1"/>
            <p:nvPr/>
          </p:nvSpPr>
          <p:spPr>
            <a:xfrm>
              <a:off x="7661831" y="6468474"/>
              <a:ext cx="45301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imes New Roman" panose="02020603050405020304" pitchFamily="18" charset="0"/>
                </a:rPr>
                <a:t>*: For easier timeseries neural network training 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B0E93ED-27BC-477D-85D7-4ED7EF7A60BD}"/>
                </a:ext>
              </a:extLst>
            </p:cNvPr>
            <p:cNvSpPr txBox="1"/>
            <p:nvPr/>
          </p:nvSpPr>
          <p:spPr>
            <a:xfrm>
              <a:off x="3975069" y="3739898"/>
              <a:ext cx="375228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+mn-cs"/>
                </a:rPr>
                <a:t>OnlyTissueLabelTimepoint0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BE63B69-80F3-423F-8142-9461E7D2DF14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>
              <a:off x="5851210" y="4016897"/>
              <a:ext cx="418912" cy="6681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33EB9DF2-91B7-4B04-869F-F46389DE70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5292" y="4001508"/>
              <a:ext cx="335918" cy="6834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686EACB-051C-47BC-A824-3B601688A842}"/>
                </a:ext>
              </a:extLst>
            </p:cNvPr>
            <p:cNvSpPr txBox="1"/>
            <p:nvPr/>
          </p:nvSpPr>
          <p:spPr>
            <a:xfrm>
              <a:off x="6030474" y="4172557"/>
              <a:ext cx="3530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85C5265-1ECF-410E-85A2-B4E0CE49CB57}"/>
                </a:ext>
              </a:extLst>
            </p:cNvPr>
            <p:cNvSpPr txBox="1"/>
            <p:nvPr/>
          </p:nvSpPr>
          <p:spPr>
            <a:xfrm>
              <a:off x="5423429" y="4170009"/>
              <a:ext cx="3530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8B3C432-A40C-4428-BF27-1C63D6734B29}"/>
                </a:ext>
              </a:extLst>
            </p:cNvPr>
            <p:cNvSpPr txBox="1"/>
            <p:nvPr/>
          </p:nvSpPr>
          <p:spPr>
            <a:xfrm>
              <a:off x="4449710" y="4685000"/>
              <a:ext cx="1580764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arenR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imes New Roman" panose="02020603050405020304" pitchFamily="18" charset="0"/>
                </a:rPr>
                <a:t>Apply </a:t>
              </a:r>
              <a:r>
                <a:rPr kumimoji="0" lang="en-CA" sz="1400" b="0" i="0" u="sng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00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TP</a:t>
              </a:r>
              <a:r>
                <a:rPr kumimoji="0" lang="en-CA" sz="1400" b="0" i="0" u="sng" strike="noStrike" kern="1200" cap="none" spc="0" normalizeH="0" baseline="30000" noProof="0" err="1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imes New Roman" panose="02020603050405020304" pitchFamily="18" charset="0"/>
                </a:rPr>
                <a:t> tissue mask 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arenR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imes New Roman" panose="02020603050405020304" pitchFamily="18" charset="0"/>
                </a:rPr>
                <a:t>Co-register </a:t>
              </a:r>
              <a:r>
                <a:rPr kumimoji="0" lang="en-CA" sz="1400" b="0" i="0" u="sng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00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TP</a:t>
              </a:r>
              <a:r>
                <a:rPr kumimoji="0" lang="en-CA" sz="1400" b="0" i="0" u="sng" strike="noStrike" kern="1200" cap="none" spc="0" normalizeH="0" baseline="30000" noProof="0" err="1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CA" sz="1400" b="0" i="0" u="sng" strike="noStrike" kern="1200" cap="none" spc="0" normalizeH="0" baseline="30000" noProof="0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imes New Roman" panose="02020603050405020304" pitchFamily="18" charset="0"/>
                </a:rPr>
                <a:t>OCT scan volume to </a:t>
              </a:r>
              <a:r>
                <a:rPr kumimoji="0" lang="en-CA" sz="1400" b="0" i="0" u="sng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TP</a:t>
              </a:r>
              <a:r>
                <a:rPr kumimoji="0" lang="en-CA" sz="1400" b="0" i="0" u="sng" strike="noStrike" kern="1200" cap="none" spc="0" normalizeH="0" baseline="30000" noProof="0">
                  <a:ln>
                    <a:noFill/>
                  </a:ln>
                  <a:solidFill>
                    <a:srgbClr val="00B0F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0-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imes New Roman" panose="02020603050405020304" pitchFamily="18" charset="0"/>
                </a:rPr>
                <a:t> laterally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798FF33-6316-4BAB-8923-F702619E8CBD}"/>
                </a:ext>
              </a:extLst>
            </p:cNvPr>
            <p:cNvSpPr txBox="1"/>
            <p:nvPr/>
          </p:nvSpPr>
          <p:spPr>
            <a:xfrm>
              <a:off x="6228058" y="4678423"/>
              <a:ext cx="138753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arenR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imes New Roman" panose="02020603050405020304" pitchFamily="18" charset="0"/>
                </a:rPr>
                <a:t>Co-register </a:t>
              </a:r>
              <a:r>
                <a:rPr kumimoji="0" lang="en-CA" sz="1400" b="0" i="0" u="sng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00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TP</a:t>
              </a:r>
              <a:r>
                <a:rPr kumimoji="0" lang="en-CA" sz="1400" b="0" i="0" u="sng" strike="noStrike" kern="1200" cap="none" spc="0" normalizeH="0" baseline="30000" noProof="0" err="1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imes New Roman" panose="02020603050405020304" pitchFamily="18" charset="0"/>
                </a:rPr>
                <a:t> laterally</a:t>
              </a:r>
            </a:p>
            <a:p>
              <a:pPr marL="228600" marR="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arenR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imes New Roman" panose="02020603050405020304" pitchFamily="18" charset="0"/>
                </a:rPr>
                <a:t>Apply </a:t>
              </a:r>
              <a:r>
                <a:rPr kumimoji="0" lang="en-CA" sz="1400" b="0" i="0" u="sng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TP</a:t>
              </a:r>
              <a:r>
                <a:rPr kumimoji="0" lang="en-CA" sz="1400" b="0" i="0" u="sng" strike="noStrike" kern="1200" cap="none" spc="0" normalizeH="0" baseline="30000" noProof="0">
                  <a:ln>
                    <a:noFill/>
                  </a:ln>
                  <a:solidFill>
                    <a:srgbClr val="00B0F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0-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imes New Roman" panose="02020603050405020304" pitchFamily="18" charset="0"/>
                </a:rPr>
                <a:t> tissue mask</a:t>
              </a:r>
            </a:p>
          </p:txBody>
        </p:sp>
        <p:sp>
          <p:nvSpPr>
            <p:cNvPr id="12" name="Multiplication Sign 11">
              <a:extLst>
                <a:ext uri="{FF2B5EF4-FFF2-40B4-BE49-F238E27FC236}">
                  <a16:creationId xmlns:a16="http://schemas.microsoft.com/office/drawing/2014/main" id="{FEB03988-D965-4BFB-BB7B-837B668D3C65}"/>
                </a:ext>
              </a:extLst>
            </p:cNvPr>
            <p:cNvSpPr/>
            <p:nvPr/>
          </p:nvSpPr>
          <p:spPr>
            <a:xfrm>
              <a:off x="6245159" y="4218888"/>
              <a:ext cx="1098899" cy="1644141"/>
            </a:xfrm>
            <a:prstGeom prst="mathMultiply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D051E6-7466-4387-9446-A27A441B4AAD}"/>
                </a:ext>
              </a:extLst>
            </p:cNvPr>
            <p:cNvSpPr txBox="1"/>
            <p:nvPr/>
          </p:nvSpPr>
          <p:spPr>
            <a:xfrm>
              <a:off x="6207016" y="5535670"/>
              <a:ext cx="18482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tissue mask not co-registered in depth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FAEA220-7482-404F-A9A2-029D96436D2A}"/>
                </a:ext>
              </a:extLst>
            </p:cNvPr>
            <p:cNvSpPr txBox="1"/>
            <p:nvPr/>
          </p:nvSpPr>
          <p:spPr>
            <a:xfrm>
              <a:off x="8055298" y="1419676"/>
              <a:ext cx="3298503" cy="9541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+mn-cs"/>
                </a:rPr>
                <a:t>OnlyTissueLabelTimepoint0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+mn-cs"/>
                </a:rPr>
                <a:t>Tissue contour for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+mn-cs"/>
                </a:rPr>
                <a:t>0) </a:t>
              </a:r>
              <a:r>
                <a:rPr kumimoji="0" lang="en-US" sz="1400" b="0" i="0" u="sng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+mn-cs"/>
                </a:rPr>
                <a:t>each individual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+mn-cs"/>
                </a:rPr>
                <a:t> timepoint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+mn-cs"/>
                </a:rPr>
                <a:t>1) </a:t>
              </a:r>
              <a:r>
                <a:rPr kumimoji="0" lang="en-US" sz="1400" b="0" i="0" u="sng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+mn-cs"/>
                </a:rPr>
                <a:t>All base off timepoint 0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A3B6B7F-77C7-4751-9E13-D0991D099D97}"/>
                </a:ext>
              </a:extLst>
            </p:cNvPr>
            <p:cNvSpPr txBox="1"/>
            <p:nvPr/>
          </p:nvSpPr>
          <p:spPr>
            <a:xfrm>
              <a:off x="697100" y="1527727"/>
              <a:ext cx="4052685" cy="7386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+mn-cs"/>
                </a:rPr>
                <a:t>glass_1_Tissue_2_both_3_contour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+mn-cs"/>
                </a:rPr>
                <a:t>Contouring of: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+mn-cs"/>
                </a:rPr>
                <a:t>1) DSWC window, 2) tissue or 3) both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C2A465E-166A-44ED-5E97-BF07B729CBBC}"/>
                </a:ext>
              </a:extLst>
            </p:cNvPr>
            <p:cNvSpPr txBox="1"/>
            <p:nvPr/>
          </p:nvSpPr>
          <p:spPr>
            <a:xfrm>
              <a:off x="4749787" y="1542784"/>
              <a:ext cx="2584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sng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TP</a:t>
              </a:r>
              <a:r>
                <a:rPr kumimoji="0" lang="en-CA" sz="1800" b="0" i="0" u="sng" strike="noStrike" kern="1200" cap="none" spc="0" normalizeH="0" baseline="30000" noProof="0">
                  <a:ln>
                    <a:noFill/>
                  </a:ln>
                  <a:solidFill>
                    <a:srgbClr val="00B0F0"/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0-</a:t>
              </a:r>
              <a:r>
                <a: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 Reference timepoint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73F9D7-009C-A770-6D02-26F15F090724}"/>
                </a:ext>
              </a:extLst>
            </p:cNvPr>
            <p:cNvSpPr txBox="1"/>
            <p:nvPr/>
          </p:nvSpPr>
          <p:spPr>
            <a:xfrm>
              <a:off x="4749786" y="1817065"/>
              <a:ext cx="2584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sng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00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TP</a:t>
              </a:r>
              <a:r>
                <a:rPr kumimoji="0" lang="en-CA" sz="1800" b="0" i="0" u="sng" strike="noStrike" kern="1200" cap="none" spc="0" normalizeH="0" baseline="30000" noProof="0" err="1">
                  <a:ln>
                    <a:noFill/>
                  </a:ln>
                  <a:solidFill>
                    <a:srgbClr val="FF0000"/>
                  </a:solidFill>
                  <a:effectLst/>
                  <a:highlight>
                    <a:srgbClr val="00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:  Other timepoints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490BB33A-D0AB-C7A7-DA47-9C9B8655C547}"/>
                </a:ext>
              </a:extLst>
            </p:cNvPr>
            <p:cNvSpPr txBox="1">
              <a:spLocks/>
            </p:cNvSpPr>
            <p:nvPr/>
          </p:nvSpPr>
          <p:spPr>
            <a:xfrm>
              <a:off x="990600" y="5175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C9A2431-73CE-E842-CA22-9AE6A4BA0D02}"/>
              </a:ext>
            </a:extLst>
          </p:cNvPr>
          <p:cNvSpPr txBox="1"/>
          <p:nvPr/>
        </p:nvSpPr>
        <p:spPr>
          <a:xfrm>
            <a:off x="424372" y="135489"/>
            <a:ext cx="144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Nader Allam</a:t>
            </a:r>
          </a:p>
        </p:txBody>
      </p:sp>
    </p:spTree>
    <p:extLst>
      <p:ext uri="{BB962C8B-B14F-4D97-AF65-F5344CB8AC3E}">
        <p14:creationId xmlns:p14="http://schemas.microsoft.com/office/powerpoint/2010/main" val="40911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93FF6-3C8B-4068-BE37-02CBF9C2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Tissue masking algorithm overview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8A29A-7307-44FC-9F6D-1EDB6F2C0814}"/>
              </a:ext>
            </a:extLst>
          </p:cNvPr>
          <p:cNvSpPr txBox="1"/>
          <p:nvPr/>
        </p:nvSpPr>
        <p:spPr>
          <a:xfrm>
            <a:off x="2781049" y="2428816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glass_1_Tissue_2_both_3_contour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CED21F-8FA5-4BD0-A048-23D8FADF0D06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flipH="1">
            <a:off x="2098928" y="2798148"/>
            <a:ext cx="3730875" cy="97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88E4FD-DD4B-4E49-9867-95E1B71CB7A4}"/>
              </a:ext>
            </a:extLst>
          </p:cNvPr>
          <p:cNvCxnSpPr>
            <a:stCxn id="11" idx="2"/>
          </p:cNvCxnSpPr>
          <p:nvPr/>
        </p:nvCxnSpPr>
        <p:spPr>
          <a:xfrm>
            <a:off x="5829803" y="2798148"/>
            <a:ext cx="0" cy="981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168469-1254-4677-81B3-92AEF7B9916B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829803" y="2798148"/>
            <a:ext cx="4114336" cy="108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E8CE069-EBF6-4D39-91EE-5C53D855C33F}"/>
              </a:ext>
            </a:extLst>
          </p:cNvPr>
          <p:cNvSpPr txBox="1"/>
          <p:nvPr/>
        </p:nvSpPr>
        <p:spPr>
          <a:xfrm>
            <a:off x="2997726" y="3071086"/>
            <a:ext cx="35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1F501C-2C5C-4F32-A914-A0E4F3F77A15}"/>
              </a:ext>
            </a:extLst>
          </p:cNvPr>
          <p:cNvSpPr txBox="1"/>
          <p:nvPr/>
        </p:nvSpPr>
        <p:spPr>
          <a:xfrm>
            <a:off x="5540470" y="3269696"/>
            <a:ext cx="35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2C897F-6808-4489-BC6E-7DE7CCF95E9D}"/>
              </a:ext>
            </a:extLst>
          </p:cNvPr>
          <p:cNvSpPr txBox="1"/>
          <p:nvPr/>
        </p:nvSpPr>
        <p:spPr>
          <a:xfrm>
            <a:off x="9490974" y="3187492"/>
            <a:ext cx="320264" cy="37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1EDA82-42AF-4B51-8B64-66A327423EA8}"/>
              </a:ext>
            </a:extLst>
          </p:cNvPr>
          <p:cNvSpPr txBox="1"/>
          <p:nvPr/>
        </p:nvSpPr>
        <p:spPr>
          <a:xfrm>
            <a:off x="1200130" y="3777572"/>
            <a:ext cx="179759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DSWC removal (rotate to exclude window)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Co-register all </a:t>
            </a:r>
            <a:r>
              <a:rPr kumimoji="0" lang="en-CA" sz="14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400" b="0" i="0" u="sng" strike="noStrike" kern="1200" cap="none" spc="0" normalizeH="0" baseline="30000" noProof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CA" sz="1400" b="0" i="0" u="sng" strike="noStrike" kern="1200" cap="none" spc="0" normalizeH="0" baseline="30000" noProof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to </a:t>
            </a:r>
            <a:r>
              <a:rPr kumimoji="0" lang="en-CA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400" b="0" i="0" u="sng" strike="noStrike" kern="1200" cap="none" spc="0" normalizeH="0" baseline="30000" noProof="0">
                <a:ln>
                  <a:noFill/>
                </a:ln>
                <a:solidFill>
                  <a:srgbClr val="00B0F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0-</a:t>
            </a:r>
            <a:r>
              <a:rPr kumimoji="0" lang="en-CA" sz="1400" b="0" i="0" u="none" strike="noStrike" kern="1200" cap="none" spc="0" normalizeH="0" baseline="3000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both lateral and in depth*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2100B-96AB-4903-8C33-AAB0732E6E27}"/>
              </a:ext>
            </a:extLst>
          </p:cNvPr>
          <p:cNvSpPr txBox="1"/>
          <p:nvPr/>
        </p:nvSpPr>
        <p:spPr>
          <a:xfrm>
            <a:off x="8325242" y="3933743"/>
            <a:ext cx="37522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OnlyTissueLabelTimepoint0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BCCA313-4B9F-484A-A1C1-89F7EA496CA3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10201383" y="4210742"/>
            <a:ext cx="418912" cy="668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AE4C31D-7808-4740-B107-7881CBE7382A}"/>
              </a:ext>
            </a:extLst>
          </p:cNvPr>
          <p:cNvCxnSpPr>
            <a:cxnSpLocks/>
          </p:cNvCxnSpPr>
          <p:nvPr/>
        </p:nvCxnSpPr>
        <p:spPr>
          <a:xfrm flipH="1">
            <a:off x="9854808" y="4192309"/>
            <a:ext cx="335918" cy="68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AF96C1C-F8FE-4C55-94BA-D7D0BC713F97}"/>
              </a:ext>
            </a:extLst>
          </p:cNvPr>
          <p:cNvSpPr txBox="1"/>
          <p:nvPr/>
        </p:nvSpPr>
        <p:spPr>
          <a:xfrm>
            <a:off x="10401795" y="4366337"/>
            <a:ext cx="353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F95FF6-AF3F-4F23-ACE9-CB603EF60D3F}"/>
              </a:ext>
            </a:extLst>
          </p:cNvPr>
          <p:cNvSpPr txBox="1"/>
          <p:nvPr/>
        </p:nvSpPr>
        <p:spPr>
          <a:xfrm>
            <a:off x="9752194" y="4374582"/>
            <a:ext cx="353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2F72D23-FF2E-4BBC-9956-BFC6D984059B}"/>
              </a:ext>
            </a:extLst>
          </p:cNvPr>
          <p:cNvSpPr txBox="1"/>
          <p:nvPr/>
        </p:nvSpPr>
        <p:spPr>
          <a:xfrm>
            <a:off x="10494141" y="4908274"/>
            <a:ext cx="15717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DSWC removal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Co-register </a:t>
            </a:r>
            <a:r>
              <a:rPr kumimoji="0" lang="en-CA" sz="14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400" b="0" i="0" u="sng" strike="noStrike" kern="1200" cap="none" spc="0" normalizeH="0" baseline="30000" noProof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CA" sz="1400" b="0" i="0" u="sng" strike="noStrike" kern="1200" cap="none" spc="0" normalizeH="0" baseline="30000" noProof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to </a:t>
            </a:r>
            <a:r>
              <a:rPr kumimoji="0" lang="en-CA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400" b="0" i="0" u="sng" strike="noStrike" kern="1200" cap="none" spc="0" normalizeH="0" baseline="30000" noProof="0">
                <a:ln>
                  <a:noFill/>
                </a:ln>
                <a:solidFill>
                  <a:srgbClr val="00B0F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0-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Apply </a:t>
            </a:r>
            <a:r>
              <a:rPr kumimoji="0" lang="en-CA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400" b="0" i="0" u="sng" strike="noStrike" kern="1200" cap="none" spc="0" normalizeH="0" baseline="30000" noProof="0">
                <a:ln>
                  <a:noFill/>
                </a:ln>
                <a:solidFill>
                  <a:srgbClr val="00B0F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0-</a:t>
            </a:r>
            <a:r>
              <a:rPr kumimoji="0" lang="en-CA" sz="1400" b="0" i="0" u="none" strike="noStrike" kern="1200" cap="none" spc="0" normalizeH="0" baseline="3000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tissue mask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7D7CC2-E801-4584-8823-7756B48813D1}"/>
              </a:ext>
            </a:extLst>
          </p:cNvPr>
          <p:cNvSpPr txBox="1"/>
          <p:nvPr/>
        </p:nvSpPr>
        <p:spPr>
          <a:xfrm>
            <a:off x="8779838" y="4908274"/>
            <a:ext cx="15152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DSWC removal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Apply </a:t>
            </a:r>
            <a:r>
              <a:rPr kumimoji="0" lang="en-CA" sz="14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400" b="0" i="0" u="sng" strike="noStrike" kern="1200" cap="none" spc="0" normalizeH="0" baseline="30000" noProof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CA" sz="1400" b="0" i="0" u="sng" strike="noStrike" kern="1200" cap="none" spc="0" normalizeH="0" baseline="30000" noProof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tissue mask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Co-register </a:t>
            </a:r>
            <a:r>
              <a:rPr kumimoji="0" lang="en-CA" sz="14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400" b="0" i="0" u="sng" strike="noStrike" kern="1200" cap="none" spc="0" normalizeH="0" baseline="30000" noProof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 to </a:t>
            </a:r>
            <a:r>
              <a:rPr kumimoji="0" lang="en-CA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400" b="0" i="0" u="sng" strike="noStrike" kern="1200" cap="none" spc="0" normalizeH="0" baseline="30000" noProof="0">
                <a:ln>
                  <a:noFill/>
                </a:ln>
                <a:solidFill>
                  <a:srgbClr val="00B0F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0-</a:t>
            </a:r>
            <a:r>
              <a:rPr kumimoji="0" lang="en-CA" sz="1400" b="0" i="0" u="none" strike="noStrike" kern="1200" cap="none" spc="0" normalizeH="0" baseline="3000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5593732-F1EA-4A14-9C30-6902DA0634B1}"/>
              </a:ext>
            </a:extLst>
          </p:cNvPr>
          <p:cNvSpPr txBox="1"/>
          <p:nvPr/>
        </p:nvSpPr>
        <p:spPr>
          <a:xfrm>
            <a:off x="7661831" y="6468474"/>
            <a:ext cx="7129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*: For easier timeseries neural network training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0E93ED-27BC-477D-85D7-4ED7EF7A60BD}"/>
              </a:ext>
            </a:extLst>
          </p:cNvPr>
          <p:cNvSpPr txBox="1"/>
          <p:nvPr/>
        </p:nvSpPr>
        <p:spPr>
          <a:xfrm>
            <a:off x="3975069" y="3739898"/>
            <a:ext cx="37522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OnlyTissueLabelTimepoint0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BE63B69-80F3-423F-8142-9461E7D2DF14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5851210" y="4016897"/>
            <a:ext cx="418912" cy="668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3EB9DF2-91B7-4B04-869F-F46389DE70A4}"/>
              </a:ext>
            </a:extLst>
          </p:cNvPr>
          <p:cNvCxnSpPr>
            <a:cxnSpLocks/>
          </p:cNvCxnSpPr>
          <p:nvPr/>
        </p:nvCxnSpPr>
        <p:spPr>
          <a:xfrm flipH="1">
            <a:off x="5515292" y="4001508"/>
            <a:ext cx="335918" cy="68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686EACB-051C-47BC-A824-3B601688A842}"/>
              </a:ext>
            </a:extLst>
          </p:cNvPr>
          <p:cNvSpPr txBox="1"/>
          <p:nvPr/>
        </p:nvSpPr>
        <p:spPr>
          <a:xfrm>
            <a:off x="6030474" y="4172557"/>
            <a:ext cx="353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85C5265-1ECF-410E-85A2-B4E0CE49CB57}"/>
              </a:ext>
            </a:extLst>
          </p:cNvPr>
          <p:cNvSpPr txBox="1"/>
          <p:nvPr/>
        </p:nvSpPr>
        <p:spPr>
          <a:xfrm>
            <a:off x="5423429" y="4170009"/>
            <a:ext cx="353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8B3C432-A40C-4428-BF27-1C63D6734B29}"/>
              </a:ext>
            </a:extLst>
          </p:cNvPr>
          <p:cNvSpPr txBox="1"/>
          <p:nvPr/>
        </p:nvSpPr>
        <p:spPr>
          <a:xfrm>
            <a:off x="4449710" y="4685000"/>
            <a:ext cx="158076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Apply </a:t>
            </a:r>
            <a:r>
              <a:rPr kumimoji="0" lang="en-CA" sz="14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400" b="0" i="0" u="sng" strike="noStrike" kern="1200" cap="none" spc="0" normalizeH="0" baseline="30000" noProof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 tissue mask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Co-register </a:t>
            </a:r>
            <a:r>
              <a:rPr kumimoji="0" lang="en-CA" sz="14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400" b="0" i="0" u="sng" strike="noStrike" kern="1200" cap="none" spc="0" normalizeH="0" baseline="30000" noProof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CA" sz="1400" b="0" i="0" u="sng" strike="noStrike" kern="1200" cap="none" spc="0" normalizeH="0" baseline="30000" noProof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OCT scan volume to </a:t>
            </a:r>
            <a:r>
              <a:rPr kumimoji="0" lang="en-CA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400" b="0" i="0" u="sng" strike="noStrike" kern="1200" cap="none" spc="0" normalizeH="0" baseline="30000" noProof="0">
                <a:ln>
                  <a:noFill/>
                </a:ln>
                <a:solidFill>
                  <a:srgbClr val="00B0F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0-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 laterally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798FF33-6316-4BAB-8923-F702619E8CBD}"/>
              </a:ext>
            </a:extLst>
          </p:cNvPr>
          <p:cNvSpPr txBox="1"/>
          <p:nvPr/>
        </p:nvSpPr>
        <p:spPr>
          <a:xfrm>
            <a:off x="6228058" y="4678423"/>
            <a:ext cx="13875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Co-register </a:t>
            </a:r>
            <a:r>
              <a:rPr kumimoji="0" lang="en-CA" sz="14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400" b="0" i="0" u="sng" strike="noStrike" kern="1200" cap="none" spc="0" normalizeH="0" baseline="30000" noProof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 laterally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Apply </a:t>
            </a:r>
            <a:r>
              <a:rPr kumimoji="0" lang="en-CA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400" b="0" i="0" u="sng" strike="noStrike" kern="1200" cap="none" spc="0" normalizeH="0" baseline="30000" noProof="0">
                <a:ln>
                  <a:noFill/>
                </a:ln>
                <a:solidFill>
                  <a:srgbClr val="00B0F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0-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 tissue mask</a:t>
            </a: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FEB03988-D965-4BFB-BB7B-837B668D3C65}"/>
              </a:ext>
            </a:extLst>
          </p:cNvPr>
          <p:cNvSpPr/>
          <p:nvPr/>
        </p:nvSpPr>
        <p:spPr>
          <a:xfrm>
            <a:off x="6245159" y="4218888"/>
            <a:ext cx="1098899" cy="1644141"/>
          </a:xfrm>
          <a:prstGeom prst="mathMultiply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D051E6-7466-4387-9446-A27A441B4AAD}"/>
              </a:ext>
            </a:extLst>
          </p:cNvPr>
          <p:cNvSpPr txBox="1"/>
          <p:nvPr/>
        </p:nvSpPr>
        <p:spPr>
          <a:xfrm>
            <a:off x="6207016" y="5535670"/>
            <a:ext cx="1848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tissue mask not co-registered in depth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AEA220-7482-404F-A9A2-029D96436D2A}"/>
              </a:ext>
            </a:extLst>
          </p:cNvPr>
          <p:cNvSpPr txBox="1"/>
          <p:nvPr/>
        </p:nvSpPr>
        <p:spPr>
          <a:xfrm>
            <a:off x="8055298" y="1419676"/>
            <a:ext cx="3298503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OnlyTissueLabelTimepoint0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Tissue contour 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0) </a:t>
            </a:r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each individual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timepoint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1) </a:t>
            </a:r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All base off timepoint 0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3B6B7F-77C7-4751-9E13-D0991D099D97}"/>
              </a:ext>
            </a:extLst>
          </p:cNvPr>
          <p:cNvSpPr txBox="1"/>
          <p:nvPr/>
        </p:nvSpPr>
        <p:spPr>
          <a:xfrm>
            <a:off x="697100" y="1527727"/>
            <a:ext cx="4052685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glass_1_Tissue_2_both_3_contour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Contouring of: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1) DSWC window, 2) tissue or 3) both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5D1A38-171A-45C8-8F33-75520794772B}"/>
              </a:ext>
            </a:extLst>
          </p:cNvPr>
          <p:cNvSpPr txBox="1"/>
          <p:nvPr/>
        </p:nvSpPr>
        <p:spPr>
          <a:xfrm>
            <a:off x="9662497" y="-31038"/>
            <a:ext cx="258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800" b="0" i="0" u="sng" strike="noStrike" kern="1200" cap="none" spc="0" normalizeH="0" baseline="30000" noProof="0">
                <a:ln>
                  <a:noFill/>
                </a:ln>
                <a:solidFill>
                  <a:srgbClr val="00B0F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0-</a:t>
            </a: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Reference timepoint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2E967D-F390-40FB-8B73-A51245339752}"/>
              </a:ext>
            </a:extLst>
          </p:cNvPr>
          <p:cNvSpPr txBox="1"/>
          <p:nvPr/>
        </p:nvSpPr>
        <p:spPr>
          <a:xfrm>
            <a:off x="9662496" y="243243"/>
            <a:ext cx="258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800" b="0" i="0" u="sng" strike="noStrike" kern="1200" cap="none" spc="0" normalizeH="0" baseline="30000" noProof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 Other timepoints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9" name="Slide Zoom 38">
                <a:extLst>
                  <a:ext uri="{FF2B5EF4-FFF2-40B4-BE49-F238E27FC236}">
                    <a16:creationId xmlns:a16="http://schemas.microsoft.com/office/drawing/2014/main" id="{9631C917-8A51-4B2C-BB8C-2B63E1D6AED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5273076"/>
              <a:ext cx="2781049" cy="1564340"/>
            </p:xfrm>
            <a:graphic>
              <a:graphicData uri="http://schemas.microsoft.com/office/powerpoint/2016/slidezoom">
                <pslz:sldZm>
                  <pslz:sldZmObj sldId="845" cId="2537389379">
                    <pslz:zmPr id="{EA40BBC5-33FF-4561-B8A0-88F2BDC6624F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81049" cy="15643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9" name="Slide Zoom 3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631C917-8A51-4B2C-BB8C-2B63E1D6AE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5273076"/>
                <a:ext cx="2781049" cy="156434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C2A465E-166A-44ED-5E97-BF07B729CBBC}"/>
              </a:ext>
            </a:extLst>
          </p:cNvPr>
          <p:cNvSpPr txBox="1"/>
          <p:nvPr/>
        </p:nvSpPr>
        <p:spPr>
          <a:xfrm>
            <a:off x="4749787" y="1542784"/>
            <a:ext cx="258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800" b="0" i="0" u="sng" strike="noStrike" kern="1200" cap="none" spc="0" normalizeH="0" baseline="30000" noProof="0">
                <a:ln>
                  <a:noFill/>
                </a:ln>
                <a:solidFill>
                  <a:srgbClr val="00B0F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0-</a:t>
            </a: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Reference timepoint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73F9D7-009C-A770-6D02-26F15F090724}"/>
              </a:ext>
            </a:extLst>
          </p:cNvPr>
          <p:cNvSpPr txBox="1"/>
          <p:nvPr/>
        </p:nvSpPr>
        <p:spPr>
          <a:xfrm>
            <a:off x="4749786" y="1817065"/>
            <a:ext cx="258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800" b="0" i="0" u="sng" strike="noStrike" kern="1200" cap="none" spc="0" normalizeH="0" baseline="30000" noProof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 Other timepoints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24B59-8180-23AA-C829-2BB733785237}"/>
              </a:ext>
            </a:extLst>
          </p:cNvPr>
          <p:cNvSpPr txBox="1"/>
          <p:nvPr/>
        </p:nvSpPr>
        <p:spPr>
          <a:xfrm>
            <a:off x="424372" y="135489"/>
            <a:ext cx="144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Nader Allam</a:t>
            </a:r>
          </a:p>
        </p:txBody>
      </p:sp>
    </p:spTree>
    <p:extLst>
      <p:ext uri="{BB962C8B-B14F-4D97-AF65-F5344CB8AC3E}">
        <p14:creationId xmlns:p14="http://schemas.microsoft.com/office/powerpoint/2010/main" val="123382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6184-4444-458A-B0E5-DB7A3E4B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2CD72-A79E-441B-A1E0-33F35A894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901AC-F4EF-44E0-8F46-D88774B34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55177"/>
            <a:ext cx="12192000" cy="594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73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hite stairs with a blue arrow drawn in the middle pointing upwards">
            <a:extLst>
              <a:ext uri="{FF2B5EF4-FFF2-40B4-BE49-F238E27FC236}">
                <a16:creationId xmlns:a16="http://schemas.microsoft.com/office/drawing/2014/main" id="{9BCC6FFA-9613-3CFF-895D-49ACC1C7FE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D919FA-333F-8427-0DD1-9352EA803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Next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88F278-7ECB-BFEB-F986-E4A017892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B8AE37D-E052-EF42-B979-D24483DA0D42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61106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6184-4444-458A-B0E5-DB7A3E4B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2CD72-A79E-441B-A1E0-33F35A894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901AC-F4EF-44E0-8F46-D88774B3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7737"/>
            <a:ext cx="12192000" cy="604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14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070554-E392-48EC-B8E2-3C153BC2818B}"/>
              </a:ext>
            </a:extLst>
          </p:cNvPr>
          <p:cNvSpPr txBox="1"/>
          <p:nvPr/>
        </p:nvSpPr>
        <p:spPr>
          <a:xfrm>
            <a:off x="1075100" y="7513073"/>
            <a:ext cx="6097508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E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if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glass_1_Tissue_2_both_3_contour==3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%% Loading glass removed files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%loading of glass removed struct, raw and bin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    load(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fullfile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saveFolder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{1},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A04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'RawStruct_UnCoregTime0-_RotShift.mat'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));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%,'StOCT_UnCoregT0_RotatedShifted','-v7.3');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    load(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fullfile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saveFolder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{1},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A04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'RawVess_UnCoregTime0-_RotShift.mat'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));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%,'RawOCTA_UnCoregT0_RotatedShifted','-v7.3');             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E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if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BinVesselsApplicable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==1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            load(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fullfile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saveFolder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{1},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A04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'BinVess_UnCoregTime0-_RotShift.mat'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));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%,'BinOCTA_UnCoregT0_RotatedShifted','-v7.3');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E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E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end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%previously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deleted for memory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CA982D-9E7A-4041-9638-27206845921E}"/>
              </a:ext>
            </a:extLst>
          </p:cNvPr>
          <p:cNvSpPr txBox="1"/>
          <p:nvPr/>
        </p:nvSpPr>
        <p:spPr>
          <a:xfrm>
            <a:off x="424372" y="7009768"/>
            <a:ext cx="61970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Just tissue contour (no rotations to exclude glass and no co-registration in depth to timepoint 0) and lateral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coregister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to timepoint 0)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182D8D-307F-45CC-9288-665582894BF7}"/>
              </a:ext>
            </a:extLst>
          </p:cNvPr>
          <p:cNvSpPr txBox="1"/>
          <p:nvPr/>
        </p:nvSpPr>
        <p:spPr>
          <a:xfrm>
            <a:off x="6298949" y="7609933"/>
            <a:ext cx="7034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Glass removal + tissue contour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828B41-1511-4B76-ADB8-E8EB45041878}"/>
              </a:ext>
            </a:extLst>
          </p:cNvPr>
          <p:cNvSpPr txBox="1"/>
          <p:nvPr/>
        </p:nvSpPr>
        <p:spPr>
          <a:xfrm>
            <a:off x="10295038" y="7895453"/>
            <a:ext cx="71250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Glass removal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Apply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TPx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 tissue mask to OCT scan volume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Co-register to TP0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25090F-5E63-43A2-9BD3-D31BC8AE1D2C}"/>
              </a:ext>
            </a:extLst>
          </p:cNvPr>
          <p:cNvSpPr txBox="1"/>
          <p:nvPr/>
        </p:nvSpPr>
        <p:spPr>
          <a:xfrm>
            <a:off x="12267423" y="7177817"/>
            <a:ext cx="79823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Apply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TPx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 tissue mask to OCT scan volume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Glass removal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Co-register All to TP0*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859EA2-5676-9D3F-9369-2BED8962C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88328" cy="1325563"/>
          </a:xfrm>
        </p:spPr>
        <p:txBody>
          <a:bodyPr>
            <a:normAutofit/>
          </a:bodyPr>
          <a:lstStyle/>
          <a:p>
            <a:r>
              <a:rPr lang="en-US" dirty="0"/>
              <a:t>Tissue masking algorithm overview (next step)</a:t>
            </a:r>
            <a:endParaRPr lang="fr-CA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817AAA-B46B-F7ED-490A-5C121A181FE7}"/>
              </a:ext>
            </a:extLst>
          </p:cNvPr>
          <p:cNvGrpSpPr/>
          <p:nvPr/>
        </p:nvGrpSpPr>
        <p:grpSpPr>
          <a:xfrm>
            <a:off x="697099" y="365125"/>
            <a:ext cx="11494901" cy="6472681"/>
            <a:chOff x="697099" y="365125"/>
            <a:chExt cx="11494901" cy="647268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99E76B-BCF0-20F8-B4B9-6B0B84F24C02}"/>
                </a:ext>
              </a:extLst>
            </p:cNvPr>
            <p:cNvGrpSpPr/>
            <p:nvPr/>
          </p:nvGrpSpPr>
          <p:grpSpPr>
            <a:xfrm>
              <a:off x="697099" y="1419676"/>
              <a:ext cx="11494901" cy="5418130"/>
              <a:chOff x="697099" y="1419676"/>
              <a:chExt cx="11494901" cy="541813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88A29A-7307-44FC-9F6D-1EDB6F2C0814}"/>
                  </a:ext>
                </a:extLst>
              </p:cNvPr>
              <p:cNvSpPr txBox="1"/>
              <p:nvPr/>
            </p:nvSpPr>
            <p:spPr>
              <a:xfrm>
                <a:off x="2781049" y="2428816"/>
                <a:ext cx="6097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glass_1_Tissue_2_both_3_contour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3ECED21F-8FA5-4BD0-A048-23D8FADF0D06}"/>
                  </a:ext>
                </a:extLst>
              </p:cNvPr>
              <p:cNvCxnSpPr>
                <a:cxnSpLocks/>
                <a:stCxn id="11" idx="2"/>
                <a:endCxn id="26" idx="0"/>
              </p:cNvCxnSpPr>
              <p:nvPr/>
            </p:nvCxnSpPr>
            <p:spPr>
              <a:xfrm flipH="1">
                <a:off x="2098928" y="2798148"/>
                <a:ext cx="3730875" cy="9794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188E4FD-DD4B-4E49-9867-95E1B71CB7A4}"/>
                  </a:ext>
                </a:extLst>
              </p:cNvPr>
              <p:cNvCxnSpPr>
                <a:stCxn id="11" idx="2"/>
              </p:cNvCxnSpPr>
              <p:nvPr/>
            </p:nvCxnSpPr>
            <p:spPr>
              <a:xfrm>
                <a:off x="5829803" y="2798148"/>
                <a:ext cx="0" cy="9819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0168469-1254-4677-81B3-92AEF7B9916B}"/>
                  </a:ext>
                </a:extLst>
              </p:cNvPr>
              <p:cNvCxnSpPr>
                <a:cxnSpLocks/>
                <a:stCxn id="11" idx="2"/>
              </p:cNvCxnSpPr>
              <p:nvPr/>
            </p:nvCxnSpPr>
            <p:spPr>
              <a:xfrm>
                <a:off x="5829803" y="2798148"/>
                <a:ext cx="4114336" cy="1088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8CE069-EBF6-4D39-91EE-5C53D855C33F}"/>
                  </a:ext>
                </a:extLst>
              </p:cNvPr>
              <p:cNvSpPr txBox="1"/>
              <p:nvPr/>
            </p:nvSpPr>
            <p:spPr>
              <a:xfrm>
                <a:off x="2997726" y="3071086"/>
                <a:ext cx="3530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1F501C-2C5C-4F32-A914-A0E4F3F77A15}"/>
                  </a:ext>
                </a:extLst>
              </p:cNvPr>
              <p:cNvSpPr txBox="1"/>
              <p:nvPr/>
            </p:nvSpPr>
            <p:spPr>
              <a:xfrm>
                <a:off x="5540470" y="3269696"/>
                <a:ext cx="3530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2C897F-6808-4489-BC6E-7DE7CCF95E9D}"/>
                  </a:ext>
                </a:extLst>
              </p:cNvPr>
              <p:cNvSpPr txBox="1"/>
              <p:nvPr/>
            </p:nvSpPr>
            <p:spPr>
              <a:xfrm>
                <a:off x="9490974" y="3187492"/>
                <a:ext cx="320264" cy="375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1EDA82-42AF-4B51-8B64-66A327423EA8}"/>
                  </a:ext>
                </a:extLst>
              </p:cNvPr>
              <p:cNvSpPr txBox="1"/>
              <p:nvPr/>
            </p:nvSpPr>
            <p:spPr>
              <a:xfrm>
                <a:off x="1200130" y="3777572"/>
                <a:ext cx="1797596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DSWC removal (rotate to exclude </a:t>
                </a:r>
                <a:r>
                  <a:rPr lang="en-US" sz="1400">
                    <a:solidFill>
                      <a:prstClr val="black"/>
                    </a:solidFill>
                    <a:latin typeface="Calibri Light" panose="020F0302020204030204"/>
                    <a:cs typeface="Times New Roman" panose="02020603050405020304" pitchFamily="18" charset="0"/>
                  </a:rPr>
                  <a:t>window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)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Co-register all </a:t>
                </a:r>
                <a:r>
                  <a:rPr kumimoji="0" lang="en-CA" sz="1400" b="0" i="0" u="sng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400" b="0" i="0" u="sng" strike="noStrike" kern="1200" cap="none" spc="0" normalizeH="0" baseline="3000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kumimoji="0" lang="en-CA" sz="1400" b="0" i="0" u="sng" strike="noStrike" kern="1200" cap="none" spc="0" normalizeH="0" baseline="30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to </a:t>
                </a:r>
                <a:r>
                  <a:rPr kumimoji="0" lang="en-CA" sz="1400" b="0" i="0" u="sng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400" b="0" i="0" u="sng" strike="noStrike" kern="1200" cap="none" spc="0" normalizeH="0" baseline="3000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0-</a:t>
                </a:r>
                <a:r>
                  <a:rPr kumimoji="0" lang="en-CA" sz="14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both lateral and in depth*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12100B-96AB-4903-8C33-AAB0732E6E27}"/>
                  </a:ext>
                </a:extLst>
              </p:cNvPr>
              <p:cNvSpPr txBox="1"/>
              <p:nvPr/>
            </p:nvSpPr>
            <p:spPr>
              <a:xfrm>
                <a:off x="8325242" y="3933743"/>
                <a:ext cx="37522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OnlyTissueLabelTimepoint0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BCCA313-4B9F-484A-A1C1-89F7EA496CA3}"/>
                  </a:ext>
                </a:extLst>
              </p:cNvPr>
              <p:cNvCxnSpPr>
                <a:cxnSpLocks/>
                <a:stCxn id="30" idx="2"/>
              </p:cNvCxnSpPr>
              <p:nvPr/>
            </p:nvCxnSpPr>
            <p:spPr>
              <a:xfrm>
                <a:off x="10201383" y="4210742"/>
                <a:ext cx="418912" cy="6681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BAE4C31D-7808-4740-B107-7881CBE738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54808" y="4192309"/>
                <a:ext cx="335918" cy="6834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F96C1C-F8FE-4C55-94BA-D7D0BC713F97}"/>
                  </a:ext>
                </a:extLst>
              </p:cNvPr>
              <p:cNvSpPr txBox="1"/>
              <p:nvPr/>
            </p:nvSpPr>
            <p:spPr>
              <a:xfrm>
                <a:off x="10401795" y="4366337"/>
                <a:ext cx="353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F95FF6-AF3F-4F23-ACE9-CB603EF60D3F}"/>
                  </a:ext>
                </a:extLst>
              </p:cNvPr>
              <p:cNvSpPr txBox="1"/>
              <p:nvPr/>
            </p:nvSpPr>
            <p:spPr>
              <a:xfrm>
                <a:off x="9752194" y="4374582"/>
                <a:ext cx="353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2F72D23-FF2E-4BBC-9956-BFC6D984059B}"/>
                  </a:ext>
                </a:extLst>
              </p:cNvPr>
              <p:cNvSpPr txBox="1"/>
              <p:nvPr/>
            </p:nvSpPr>
            <p:spPr>
              <a:xfrm>
                <a:off x="10494141" y="4908274"/>
                <a:ext cx="1571705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DSWC removal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Co-register </a:t>
                </a:r>
                <a:r>
                  <a:rPr kumimoji="0" lang="en-CA" sz="1400" b="0" i="0" u="sng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400" b="0" i="0" u="sng" strike="noStrike" kern="1200" cap="none" spc="0" normalizeH="0" baseline="3000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kumimoji="0" lang="en-CA" sz="1400" b="0" i="0" u="sng" strike="noStrike" kern="1200" cap="none" spc="0" normalizeH="0" baseline="30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to </a:t>
                </a:r>
                <a:r>
                  <a:rPr kumimoji="0" lang="en-CA" sz="1400" b="0" i="0" u="sng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400" b="0" i="0" u="sng" strike="noStrike" kern="1200" cap="none" spc="0" normalizeH="0" baseline="3000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0-</a:t>
                </a: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imes New Roman" panose="02020603050405020304" pitchFamily="18" charset="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Apply </a:t>
                </a:r>
                <a:r>
                  <a:rPr kumimoji="0" lang="en-CA" sz="1400" b="0" i="0" u="sng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400" b="0" i="0" u="sng" strike="noStrike" kern="1200" cap="none" spc="0" normalizeH="0" baseline="3000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0-</a:t>
                </a:r>
                <a:r>
                  <a:rPr kumimoji="0" lang="en-CA" sz="14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tissue mask 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57D7CC2-E801-4584-8823-7756B48813D1}"/>
                  </a:ext>
                </a:extLst>
              </p:cNvPr>
              <p:cNvSpPr txBox="1"/>
              <p:nvPr/>
            </p:nvSpPr>
            <p:spPr>
              <a:xfrm>
                <a:off x="8779838" y="4908274"/>
                <a:ext cx="1515200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DSWC removal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Co-register </a:t>
                </a:r>
                <a:r>
                  <a:rPr kumimoji="0" lang="en-CA" sz="1400" b="0" i="0" u="sng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400" b="0" i="0" u="sng" strike="noStrike" kern="1200" cap="none" spc="0" normalizeH="0" baseline="3000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 to </a:t>
                </a:r>
                <a:r>
                  <a:rPr kumimoji="0" lang="en-CA" sz="1400" b="0" i="0" u="sng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400" b="0" i="0" u="sng" strike="noStrike" kern="1200" cap="none" spc="0" normalizeH="0" baseline="3000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0-</a:t>
                </a:r>
                <a:r>
                  <a:rPr kumimoji="0" lang="en-CA" sz="14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*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Apply </a:t>
                </a:r>
                <a:r>
                  <a:rPr kumimoji="0" lang="en-CA" sz="1400" b="0" i="0" u="sng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400" b="0" i="0" u="sng" strike="noStrike" kern="1200" cap="none" spc="0" normalizeH="0" baseline="3000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kumimoji="0" lang="en-CA" sz="1400" b="0" i="0" u="sng" strike="noStrike" kern="1200" cap="none" spc="0" normalizeH="0" baseline="30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tissue mask 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5593732-F1EA-4A14-9C30-6902DA0634B1}"/>
                  </a:ext>
                </a:extLst>
              </p:cNvPr>
              <p:cNvSpPr txBox="1"/>
              <p:nvPr/>
            </p:nvSpPr>
            <p:spPr>
              <a:xfrm>
                <a:off x="7661831" y="6468474"/>
                <a:ext cx="45301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*: For easier timeseries neural network training 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B0E93ED-27BC-477D-85D7-4ED7EF7A60BD}"/>
                  </a:ext>
                </a:extLst>
              </p:cNvPr>
              <p:cNvSpPr txBox="1"/>
              <p:nvPr/>
            </p:nvSpPr>
            <p:spPr>
              <a:xfrm>
                <a:off x="3975069" y="3739898"/>
                <a:ext cx="37522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OnlyTissueLabelTimepoint0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6BE63B69-80F3-423F-8142-9461E7D2DF14}"/>
                  </a:ext>
                </a:extLst>
              </p:cNvPr>
              <p:cNvCxnSpPr>
                <a:cxnSpLocks/>
                <a:stCxn id="54" idx="2"/>
              </p:cNvCxnSpPr>
              <p:nvPr/>
            </p:nvCxnSpPr>
            <p:spPr>
              <a:xfrm>
                <a:off x="5851210" y="4016897"/>
                <a:ext cx="418912" cy="6681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33EB9DF2-91B7-4B04-869F-F46389DE70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15292" y="4001508"/>
                <a:ext cx="335918" cy="6834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686EACB-051C-47BC-A824-3B601688A842}"/>
                  </a:ext>
                </a:extLst>
              </p:cNvPr>
              <p:cNvSpPr txBox="1"/>
              <p:nvPr/>
            </p:nvSpPr>
            <p:spPr>
              <a:xfrm>
                <a:off x="6030474" y="4172557"/>
                <a:ext cx="353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85C5265-1ECF-410E-85A2-B4E0CE49CB57}"/>
                  </a:ext>
                </a:extLst>
              </p:cNvPr>
              <p:cNvSpPr txBox="1"/>
              <p:nvPr/>
            </p:nvSpPr>
            <p:spPr>
              <a:xfrm>
                <a:off x="5423429" y="4170009"/>
                <a:ext cx="353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8B3C432-A40C-4428-BF27-1C63D6734B29}"/>
                  </a:ext>
                </a:extLst>
              </p:cNvPr>
              <p:cNvSpPr txBox="1"/>
              <p:nvPr/>
            </p:nvSpPr>
            <p:spPr>
              <a:xfrm>
                <a:off x="4449710" y="4685000"/>
                <a:ext cx="1580764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arenR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Co-register </a:t>
                </a:r>
                <a:r>
                  <a:rPr kumimoji="0" lang="en-CA" sz="1400" b="0" i="0" u="sng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400" b="0" i="0" u="sng" strike="noStrike" kern="1200" cap="none" spc="0" normalizeH="0" baseline="3000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kumimoji="0" lang="en-CA" sz="1400" b="0" i="0" u="sng" strike="noStrike" kern="1200" cap="none" spc="0" normalizeH="0" baseline="30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OCT scan volume to </a:t>
                </a:r>
                <a:r>
                  <a:rPr kumimoji="0" lang="en-CA" sz="1400" b="0" i="0" u="sng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400" b="0" i="0" u="sng" strike="noStrike" kern="1200" cap="none" spc="0" normalizeH="0" baseline="3000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0-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 laterally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arenR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Apply </a:t>
                </a:r>
                <a:r>
                  <a:rPr kumimoji="0" lang="en-CA" sz="1400" b="0" i="0" u="sng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400" b="0" i="0" u="sng" strike="noStrike" kern="1200" cap="none" spc="0" normalizeH="0" baseline="3000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 tissue mask 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798FF33-6316-4BAB-8923-F702619E8CBD}"/>
                  </a:ext>
                </a:extLst>
              </p:cNvPr>
              <p:cNvSpPr txBox="1"/>
              <p:nvPr/>
            </p:nvSpPr>
            <p:spPr>
              <a:xfrm>
                <a:off x="6228058" y="4678423"/>
                <a:ext cx="138753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Co-register </a:t>
                </a:r>
                <a:r>
                  <a:rPr kumimoji="0" lang="en-CA" sz="1400" b="0" i="0" u="sng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400" b="0" i="0" u="sng" strike="noStrike" kern="1200" cap="none" spc="0" normalizeH="0" baseline="3000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 laterally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Apply </a:t>
                </a:r>
                <a:r>
                  <a:rPr kumimoji="0" lang="en-CA" sz="1400" b="0" i="0" u="sng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400" b="0" i="0" u="sng" strike="noStrike" kern="1200" cap="none" spc="0" normalizeH="0" baseline="3000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0-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 tissue mask</a:t>
                </a:r>
              </a:p>
            </p:txBody>
          </p:sp>
          <p:sp>
            <p:nvSpPr>
              <p:cNvPr id="12" name="Multiplication Sign 11">
                <a:extLst>
                  <a:ext uri="{FF2B5EF4-FFF2-40B4-BE49-F238E27FC236}">
                    <a16:creationId xmlns:a16="http://schemas.microsoft.com/office/drawing/2014/main" id="{FEB03988-D965-4BFB-BB7B-837B668D3C65}"/>
                  </a:ext>
                </a:extLst>
              </p:cNvPr>
              <p:cNvSpPr/>
              <p:nvPr/>
            </p:nvSpPr>
            <p:spPr>
              <a:xfrm>
                <a:off x="6245159" y="4218888"/>
                <a:ext cx="1098899" cy="1644141"/>
              </a:xfrm>
              <a:prstGeom prst="mathMultiply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D051E6-7466-4387-9446-A27A441B4AAD}"/>
                  </a:ext>
                </a:extLst>
              </p:cNvPr>
              <p:cNvSpPr txBox="1"/>
              <p:nvPr/>
            </p:nvSpPr>
            <p:spPr>
              <a:xfrm>
                <a:off x="6207016" y="5535670"/>
                <a:ext cx="18482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tissue mask not co-registered in depth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FAEA220-7482-404F-A9A2-029D96436D2A}"/>
                  </a:ext>
                </a:extLst>
              </p:cNvPr>
              <p:cNvSpPr txBox="1"/>
              <p:nvPr/>
            </p:nvSpPr>
            <p:spPr>
              <a:xfrm>
                <a:off x="8055298" y="1419676"/>
                <a:ext cx="3298503" cy="9541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OnlyTissueLabelTimepoint0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Tissue contour for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0) </a:t>
                </a:r>
                <a:r>
                  <a:rPr kumimoji="0" lang="en-US" sz="1400" b="0" i="0" u="sng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each individual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 timepoint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1) </a:t>
                </a:r>
                <a:r>
                  <a:rPr kumimoji="0" lang="en-US" sz="1400" b="0" i="0" u="sng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All base off timepoint 0</a:t>
                </a: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+mn-cs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A3B6B7F-77C7-4751-9E13-D0991D099D97}"/>
                  </a:ext>
                </a:extLst>
              </p:cNvPr>
              <p:cNvSpPr txBox="1"/>
              <p:nvPr/>
            </p:nvSpPr>
            <p:spPr>
              <a:xfrm>
                <a:off x="697099" y="1527727"/>
                <a:ext cx="4052686" cy="73866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glass_1_Tissue_2_both_3_contour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Contouring of: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1) DSWC window, 2) tissue or 3) both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15D1A38-171A-45C8-8F33-75520794772B}"/>
                  </a:ext>
                </a:extLst>
              </p:cNvPr>
              <p:cNvSpPr txBox="1"/>
              <p:nvPr/>
            </p:nvSpPr>
            <p:spPr>
              <a:xfrm>
                <a:off x="4749787" y="1542784"/>
                <a:ext cx="25843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800" b="0" i="0" u="sng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800" b="0" i="0" u="sng" strike="noStrike" kern="1200" cap="none" spc="0" normalizeH="0" baseline="3000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0-</a:t>
                </a:r>
                <a:r>
                  <a: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Reference timepoint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92E967D-F390-40FB-8B73-A51245339752}"/>
                  </a:ext>
                </a:extLst>
              </p:cNvPr>
              <p:cNvSpPr txBox="1"/>
              <p:nvPr/>
            </p:nvSpPr>
            <p:spPr>
              <a:xfrm>
                <a:off x="4749786" y="1817065"/>
                <a:ext cx="25843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800" b="0" i="0" u="sng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800" b="0" i="0" u="sng" strike="noStrike" kern="1200" cap="none" spc="0" normalizeH="0" baseline="3000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 Other timepoints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DBFAC54-4550-4B3B-A4A8-7A94FEE5464D}"/>
                  </a:ext>
                </a:extLst>
              </p:cNvPr>
              <p:cNvSpPr/>
              <p:nvPr/>
            </p:nvSpPr>
            <p:spPr>
              <a:xfrm>
                <a:off x="4486174" y="4690440"/>
                <a:ext cx="263613" cy="1172589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B4BF7FC-B2A0-4277-92AB-3D500B3BD280}"/>
                  </a:ext>
                </a:extLst>
              </p:cNvPr>
              <p:cNvSpPr/>
              <p:nvPr/>
            </p:nvSpPr>
            <p:spPr>
              <a:xfrm>
                <a:off x="8804658" y="5162107"/>
                <a:ext cx="263142" cy="700922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EEBE9C6-34B2-4C4A-A3EE-CE3343989358}"/>
                  </a:ext>
                </a:extLst>
              </p:cNvPr>
              <p:cNvSpPr/>
              <p:nvPr/>
            </p:nvSpPr>
            <p:spPr>
              <a:xfrm>
                <a:off x="2041574" y="5537077"/>
                <a:ext cx="1966531" cy="1172589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(To help assess quality of </a:t>
                </a:r>
                <a:r>
                  <a:rPr kumimoji="0" lang="en-CA" sz="18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800" b="0" i="0" u="none" strike="noStrike" kern="1200" cap="none" spc="0" normalizeH="0" baseline="3000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mask during creation)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02115D6A-7550-F459-F958-AD10878A4151}"/>
                </a:ext>
              </a:extLst>
            </p:cNvPr>
            <p:cNvSpPr txBox="1">
              <a:spLocks/>
            </p:cNvSpPr>
            <p:nvPr/>
          </p:nvSpPr>
          <p:spPr>
            <a:xfrm>
              <a:off x="697100" y="365125"/>
              <a:ext cx="106567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1AEC57-5A62-8D0A-5FF8-FD8A1B8E2AB0}"/>
              </a:ext>
            </a:extLst>
          </p:cNvPr>
          <p:cNvSpPr txBox="1"/>
          <p:nvPr/>
        </p:nvSpPr>
        <p:spPr>
          <a:xfrm>
            <a:off x="424372" y="135489"/>
            <a:ext cx="144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Nader Allam</a:t>
            </a:r>
          </a:p>
        </p:txBody>
      </p:sp>
    </p:spTree>
    <p:extLst>
      <p:ext uri="{BB962C8B-B14F-4D97-AF65-F5344CB8AC3E}">
        <p14:creationId xmlns:p14="http://schemas.microsoft.com/office/powerpoint/2010/main" val="253738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642D4F84-8019-105D-748D-FE0654499740}"/>
              </a:ext>
            </a:extLst>
          </p:cNvPr>
          <p:cNvGrpSpPr/>
          <p:nvPr/>
        </p:nvGrpSpPr>
        <p:grpSpPr>
          <a:xfrm>
            <a:off x="1575742" y="756551"/>
            <a:ext cx="9040515" cy="5964923"/>
            <a:chOff x="767372" y="365125"/>
            <a:chExt cx="10317843" cy="924269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CFA47FB-5BC0-10DB-175E-269335A74078}"/>
                </a:ext>
              </a:extLst>
            </p:cNvPr>
            <p:cNvGrpSpPr/>
            <p:nvPr/>
          </p:nvGrpSpPr>
          <p:grpSpPr>
            <a:xfrm>
              <a:off x="767372" y="365125"/>
              <a:ext cx="10317843" cy="9242691"/>
              <a:chOff x="667656" y="1127064"/>
              <a:chExt cx="10317843" cy="9242691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15DF9FA-D10F-C860-3227-19E2F43C0164}"/>
                  </a:ext>
                </a:extLst>
              </p:cNvPr>
              <p:cNvGrpSpPr/>
              <p:nvPr/>
            </p:nvGrpSpPr>
            <p:grpSpPr>
              <a:xfrm>
                <a:off x="667656" y="1127064"/>
                <a:ext cx="10317843" cy="9242691"/>
                <a:chOff x="985156" y="2143064"/>
                <a:chExt cx="10317843" cy="9242691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A2872475-06F6-4EC6-4C72-93A2C920298D}"/>
                    </a:ext>
                  </a:extLst>
                </p:cNvPr>
                <p:cNvGrpSpPr/>
                <p:nvPr/>
              </p:nvGrpSpPr>
              <p:grpSpPr>
                <a:xfrm>
                  <a:off x="985156" y="2143064"/>
                  <a:ext cx="10317843" cy="9242691"/>
                  <a:chOff x="2057400" y="1690688"/>
                  <a:chExt cx="5334000" cy="4002024"/>
                </a:xfrm>
              </p:grpSpPr>
              <p:pic>
                <p:nvPicPr>
                  <p:cNvPr id="9" name="Picture 8" descr="Chart, scatter chart&#10;&#10;Description automatically generated">
                    <a:extLst>
                      <a:ext uri="{FF2B5EF4-FFF2-40B4-BE49-F238E27FC236}">
                        <a16:creationId xmlns:a16="http://schemas.microsoft.com/office/drawing/2014/main" id="{1258C435-EF37-3C4C-853A-470B08FB75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57400" y="1690688"/>
                    <a:ext cx="5334000" cy="4002024"/>
                  </a:xfrm>
                  <a:prstGeom prst="rect">
                    <a:avLst/>
                  </a:prstGeom>
                </p:spPr>
              </p:pic>
              <p:cxnSp>
                <p:nvCxnSpPr>
                  <p:cNvPr id="11" name="Straight Arrow Connector 10">
                    <a:extLst>
                      <a:ext uri="{FF2B5EF4-FFF2-40B4-BE49-F238E27FC236}">
                        <a16:creationId xmlns:a16="http://schemas.microsoft.com/office/drawing/2014/main" id="{9DEA72ED-E892-B81D-2C28-A59FA8E8340B}"/>
                      </a:ext>
                    </a:extLst>
                  </p:cNvPr>
                  <p:cNvCxnSpPr>
                    <a:cxnSpLocks/>
                    <a:endCxn id="13" idx="2"/>
                  </p:cNvCxnSpPr>
                  <p:nvPr/>
                </p:nvCxnSpPr>
                <p:spPr>
                  <a:xfrm flipH="1" flipV="1">
                    <a:off x="5872163" y="4211845"/>
                    <a:ext cx="571500" cy="483981"/>
                  </a:xfrm>
                  <a:prstGeom prst="straightConnector1">
                    <a:avLst/>
                  </a:prstGeom>
                  <a:ln>
                    <a:solidFill>
                      <a:srgbClr val="00B050">
                        <a:alpha val="75000"/>
                      </a:srgbClr>
                    </a:solidFill>
                    <a:headEnd type="oval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9C3DC786-738B-B9A2-B31E-DE678E0D67D1}"/>
                      </a:ext>
                    </a:extLst>
                  </p:cNvPr>
                  <p:cNvSpPr txBox="1"/>
                  <p:nvPr/>
                </p:nvSpPr>
                <p:spPr>
                  <a:xfrm>
                    <a:off x="4710113" y="4038600"/>
                    <a:ext cx="2324100" cy="1732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CA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(DSWC window line detection)</a:t>
                    </a:r>
                    <a:endParaRPr kumimoji="0" lang="fr-CA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8749E94C-BA0D-5D54-9CDE-56DE3D5F26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6534" y="2836272"/>
                  <a:ext cx="275660" cy="757394"/>
                </a:xfrm>
                <a:prstGeom prst="line">
                  <a:avLst/>
                </a:prstGeom>
                <a:ln w="28575">
                  <a:prstDash val="sysDash"/>
                  <a:tailEnd type="oval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or: Elbow 18">
                  <a:extLst>
                    <a:ext uri="{FF2B5EF4-FFF2-40B4-BE49-F238E27FC236}">
                      <a16:creationId xmlns:a16="http://schemas.microsoft.com/office/drawing/2014/main" id="{72767B1A-420E-4F1E-65B6-F3B8B5035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17750" y="2822574"/>
                  <a:ext cx="3597275" cy="3125623"/>
                </a:xfrm>
                <a:prstGeom prst="bentConnector3">
                  <a:avLst>
                    <a:gd name="adj1" fmla="val -44"/>
                  </a:avLst>
                </a:prstGeom>
                <a:ln w="57150">
                  <a:solidFill>
                    <a:schemeClr val="tx1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71C7518-9C00-B28A-88A8-0C15EC7D3E8E}"/>
                    </a:ext>
                  </a:extLst>
                </p:cNvPr>
                <p:cNvSpPr txBox="1"/>
                <p:nvPr/>
              </p:nvSpPr>
              <p:spPr>
                <a:xfrm>
                  <a:off x="5034280" y="2269532"/>
                  <a:ext cx="150360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x, width [pix]</a:t>
                  </a:r>
                  <a:endParaRPr kumimoji="0" lang="fr-C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366E4A1-6A45-34DA-3720-B8A3902C5CD6}"/>
                    </a:ext>
                  </a:extLst>
                </p:cNvPr>
                <p:cNvSpPr txBox="1"/>
                <p:nvPr/>
              </p:nvSpPr>
              <p:spPr>
                <a:xfrm rot="16200000">
                  <a:off x="617413" y="4093905"/>
                  <a:ext cx="2065651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z, depth [pix]</a:t>
                  </a:r>
                  <a:endParaRPr kumimoji="0" lang="fr-CA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41360118-708D-9EB9-F91B-ED73E6179F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2007" y="3358718"/>
                      <a:ext cx="359727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𝜌</m:t>
                            </m:r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  <m:func>
                              <m:funcPr>
                                <m:ctrlPr>
                                  <a:rPr kumimoji="0" lang="en-US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0" lang="en-US" sz="16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𝑧</m:t>
                            </m:r>
                            <m:func>
                              <m:funcPr>
                                <m:ctrlPr>
                                  <a:rPr kumimoji="0" lang="en-US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0" lang="en-US" sz="16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func>
                          </m:oMath>
                        </m:oMathPara>
                      </a14:m>
                      <a:endParaRPr kumimoji="0" lang="fr-CA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41360118-708D-9EB9-F91B-ED73E6179FD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12007" y="3358718"/>
                      <a:ext cx="3597275" cy="33855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3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D11A8349-5553-F8E1-FA49-3F4F2D8823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77832" y="2817837"/>
                      <a:ext cx="56440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oMath>
                        </m:oMathPara>
                      </a14:m>
                      <a:endParaRPr kumimoji="0" lang="fr-CA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D11A8349-5553-F8E1-FA49-3F4F2D88231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77832" y="2817837"/>
                      <a:ext cx="564408" cy="33855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2EB98097-7ECF-C342-FBF8-46FBAD42C381}"/>
                    </a:ext>
                  </a:extLst>
                </p:cNvPr>
                <p:cNvSpPr/>
                <p:nvPr/>
              </p:nvSpPr>
              <p:spPr>
                <a:xfrm rot="916105">
                  <a:off x="2382135" y="2828612"/>
                  <a:ext cx="78581" cy="244156"/>
                </a:xfrm>
                <a:prstGeom prst="arc">
                  <a:avLst>
                    <a:gd name="adj1" fmla="val 16200000"/>
                    <a:gd name="adj2" fmla="val 4719933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5" name="Connector: Elbow 24">
                  <a:extLst>
                    <a:ext uri="{FF2B5EF4-FFF2-40B4-BE49-F238E27FC236}">
                      <a16:creationId xmlns:a16="http://schemas.microsoft.com/office/drawing/2014/main" id="{1C337FD1-D44F-841E-B0D6-421AA0C667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01584" y="3283608"/>
                  <a:ext cx="851215" cy="293297"/>
                </a:xfrm>
                <a:prstGeom prst="bentConnector3">
                  <a:avLst>
                    <a:gd name="adj1" fmla="val 50000"/>
                  </a:avLst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59681E-5D71-1F8A-F5C0-F13B6063DB99}"/>
                  </a:ext>
                </a:extLst>
              </p:cNvPr>
              <p:cNvSpPr txBox="1"/>
              <p:nvPr/>
            </p:nvSpPr>
            <p:spPr>
              <a:xfrm>
                <a:off x="1666693" y="5278091"/>
                <a:ext cx="3050088" cy="4751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Edge filtering &amp; binarization</a:t>
                </a:r>
                <a:endParaRPr kumimoji="0" lang="fr-CA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A76D660F-C6A2-5BFE-C148-7F234BBE1A49}"/>
                  </a:ext>
                </a:extLst>
              </p:cNvPr>
              <p:cNvSpPr/>
              <p:nvPr/>
            </p:nvSpPr>
            <p:spPr>
              <a:xfrm rot="17966363" flipV="1">
                <a:off x="6592101" y="5225964"/>
                <a:ext cx="910667" cy="56753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Arrow: Right 27">
                <a:extLst>
                  <a:ext uri="{FF2B5EF4-FFF2-40B4-BE49-F238E27FC236}">
                    <a16:creationId xmlns:a16="http://schemas.microsoft.com/office/drawing/2014/main" id="{3C51BBFA-947C-2A66-6E47-AFFD7FD730A9}"/>
                  </a:ext>
                </a:extLst>
              </p:cNvPr>
              <p:cNvSpPr/>
              <p:nvPr/>
            </p:nvSpPr>
            <p:spPr>
              <a:xfrm rot="3633637">
                <a:off x="4555061" y="5279239"/>
                <a:ext cx="910667" cy="56753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9135FCA-9CF0-D1C6-69C2-C0CB88A611F2}"/>
                  </a:ext>
                </a:extLst>
              </p:cNvPr>
              <p:cNvSpPr txBox="1"/>
              <p:nvPr/>
            </p:nvSpPr>
            <p:spPr>
              <a:xfrm>
                <a:off x="7527423" y="5374325"/>
                <a:ext cx="3206081" cy="4751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Thresholding and superposition </a:t>
                </a:r>
                <a:endParaRPr kumimoji="0" lang="fr-CA" sz="1600" b="0" i="1" u="none" strike="noStrike" kern="120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56896AF-446F-4F55-7ED4-3662863A92D8}"/>
                  </a:ext>
                </a:extLst>
              </p:cNvPr>
              <p:cNvSpPr/>
              <p:nvPr/>
            </p:nvSpPr>
            <p:spPr>
              <a:xfrm>
                <a:off x="5264166" y="9798090"/>
                <a:ext cx="1783268" cy="5461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FE20A39-76FB-5234-CE77-54CCC905CDB7}"/>
                    </a:ext>
                  </a:extLst>
                </p:cNvPr>
                <p:cNvSpPr txBox="1"/>
                <p:nvPr/>
              </p:nvSpPr>
              <p:spPr>
                <a:xfrm>
                  <a:off x="5691108" y="8903601"/>
                  <a:ext cx="564408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𝜃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[°]</m:t>
                        </m:r>
                      </m:oMath>
                    </m:oMathPara>
                  </a14:m>
                  <a:endParaRPr kumimoji="0" lang="fr-CA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FE20A39-76FB-5234-CE77-54CCC905CD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1108" y="8903601"/>
                  <a:ext cx="564408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3261" r="-44565" b="-18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07AE7F-97D8-2D8F-1840-B61EF245E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3" y="-37732"/>
            <a:ext cx="12938332" cy="1325563"/>
          </a:xfrm>
        </p:spPr>
        <p:txBody>
          <a:bodyPr>
            <a:normAutofit/>
          </a:bodyPr>
          <a:lstStyle/>
          <a:p>
            <a:r>
              <a:rPr lang="fr-CA" sz="4000" dirty="0" err="1"/>
              <a:t>Automatic</a:t>
            </a:r>
            <a:r>
              <a:rPr lang="fr-CA" sz="4000" dirty="0"/>
              <a:t> glass </a:t>
            </a:r>
            <a:r>
              <a:rPr lang="fr-CA" sz="4000" dirty="0" err="1"/>
              <a:t>delineation</a:t>
            </a:r>
            <a:r>
              <a:rPr lang="fr-CA" sz="4000" dirty="0"/>
              <a:t> and inter-frame </a:t>
            </a:r>
            <a:r>
              <a:rPr lang="fr-CA" sz="4000" dirty="0" err="1"/>
              <a:t>co-registration</a:t>
            </a:r>
            <a:endParaRPr lang="fr-CA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AA1E3-0F0C-0D83-28F7-11EFFECC4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AE37D-E052-EF42-B979-D24483DA0D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A0083C92-627E-1D7C-C1BC-887CFF216E8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9599" y="7751552"/>
            <a:ext cx="7950200" cy="596492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3154A544-9269-DDAE-CEF4-E48286FBE6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3269207"/>
                  </p:ext>
                </p:extLst>
              </p:nvPr>
            </p:nvGraphicFramePr>
            <p:xfrm>
              <a:off x="10010867" y="1739623"/>
              <a:ext cx="2087269" cy="1174089"/>
            </p:xfrm>
            <a:graphic>
              <a:graphicData uri="http://schemas.microsoft.com/office/powerpoint/2016/slidezoom">
                <pslz:sldZm>
                  <pslz:sldZmObj sldId="717" cId="3068672424">
                    <pslz:zmPr id="{43256420-37FA-449D-A9A6-595C76880B5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87269" cy="117408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extLst>
                  <a:ext uri="{FF2B5EF4-FFF2-40B4-BE49-F238E27FC236}">
                    <a16:creationId xmlns:a16="http://schemas.microsoft.com/office/drawing/2014/main" id="{3154A544-9269-DDAE-CEF4-E48286FBE6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10867" y="1739623"/>
                <a:ext cx="2087269" cy="117408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711E050-5025-6360-B563-B11982171A49}"/>
              </a:ext>
            </a:extLst>
          </p:cNvPr>
          <p:cNvSpPr txBox="1"/>
          <p:nvPr/>
        </p:nvSpPr>
        <p:spPr>
          <a:xfrm>
            <a:off x="10314774" y="1426433"/>
            <a:ext cx="124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practice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9F7DE4-CC67-9A4F-9974-0D79656E9AE5}"/>
              </a:ext>
            </a:extLst>
          </p:cNvPr>
          <p:cNvSpPr txBox="1"/>
          <p:nvPr/>
        </p:nvSpPr>
        <p:spPr>
          <a:xfrm>
            <a:off x="424372" y="135489"/>
            <a:ext cx="144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Nader Allam</a:t>
            </a:r>
          </a:p>
        </p:txBody>
      </p:sp>
    </p:spTree>
    <p:extLst>
      <p:ext uri="{BB962C8B-B14F-4D97-AF65-F5344CB8AC3E}">
        <p14:creationId xmlns:p14="http://schemas.microsoft.com/office/powerpoint/2010/main" val="214795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0F979F-9758-4626-9E6D-33D3138F5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6559"/>
            <a:ext cx="12191980" cy="65900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AFD98B-72DC-7748-9E4A-0424E0232F9B}"/>
              </a:ext>
            </a:extLst>
          </p:cNvPr>
          <p:cNvSpPr txBox="1"/>
          <p:nvPr/>
        </p:nvSpPr>
        <p:spPr>
          <a:xfrm>
            <a:off x="9465823" y="-23243"/>
            <a:ext cx="144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Nader Allam</a:t>
            </a:r>
          </a:p>
        </p:txBody>
      </p:sp>
    </p:spTree>
    <p:extLst>
      <p:ext uri="{BB962C8B-B14F-4D97-AF65-F5344CB8AC3E}">
        <p14:creationId xmlns:p14="http://schemas.microsoft.com/office/powerpoint/2010/main" val="306867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E0F879D1-AF2A-446E-B666-CE33B68C1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0455" y="1498324"/>
            <a:ext cx="7188317" cy="339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61392E-6DAF-4C24-8EDB-02E6743E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Automatic Vessel segmentation pipeline with accuracy quantification</a:t>
            </a:r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02493-0A76-467A-A487-FBC49A0C79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720" y="5107818"/>
                <a:ext cx="10515600" cy="243598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𝑡h𝑟𝑒𝑠</m:t>
                          </m:r>
                        </m:sub>
                      </m:sSub>
                      <m:r>
                        <a:rPr lang="en-CA" sz="2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sz="2000" i="1" dirty="0">
                          <a:latin typeface="Cambria Math" panose="02040503050406030204" pitchFamily="18" charset="0"/>
                        </a:rPr>
                        <m:t>cot</m:t>
                      </m:r>
                      <m:r>
                        <a:rPr lang="en-CA" sz="2000" i="1" dirty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𝑡h𝑟𝑒𝑠</m:t>
                          </m:r>
                        </m:sub>
                      </m:sSub>
                      <m:r>
                        <a:rPr lang="en-CA" sz="2000" i="1" dirty="0">
                          <a:latin typeface="Cambria Math" panose="02040503050406030204" pitchFamily="18" charset="0"/>
                        </a:rPr>
                        <m:t>) ⋅ </m:t>
                      </m:r>
                      <m:r>
                        <a:rPr lang="en-CA" sz="2000" i="1" dirty="0" err="1">
                          <a:latin typeface="Cambria Math" panose="02040503050406030204" pitchFamily="18" charset="0"/>
                        </a:rPr>
                        <m:t>𝑖𝑆𝑁𝑅</m:t>
                      </m:r>
                    </m:oMath>
                  </m:oMathPara>
                </a14:m>
                <a:endParaRPr lang="en-US" sz="2000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𝐶𝑜𝑚𝑝𝑙𝑒𝑥</m:t>
                    </m:r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𝐷𝑒𝑐𝑜𝑟𝑟𝑒𝑙𝑎𝑡𝑖𝑜𝑛</m:t>
                    </m:r>
                  </m:oMath>
                </a14:m>
                <a:endParaRPr lang="en-US" sz="1100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</a:rPr>
                      <m:t>𝑖𝑆𝑁𝑅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𝑛𝑜𝑖𝑠𝑒</m:t>
                            </m:r>
                          </m:sub>
                          <m:sup>
                            <m: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𝐼𝑛𝑡𝑒𝑛𝑠𝑖𝑡𝑦</m:t>
                        </m:r>
                      </m:den>
                    </m:f>
                  </m:oMath>
                </a14:m>
                <a:endParaRPr lang="en-CA" sz="1100"/>
              </a:p>
              <a:p>
                <a:endParaRPr lang="en-CA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02493-0A76-467A-A487-FBC49A0C79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720" y="5107818"/>
                <a:ext cx="10515600" cy="2435982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EDDFD-D024-4BA6-A701-49C0E0955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AE37D-E052-EF42-B979-D24483DA0D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4D5338-FB0C-4495-AAE2-99588FB1417F}"/>
              </a:ext>
            </a:extLst>
          </p:cNvPr>
          <p:cNvCxnSpPr>
            <a:cxnSpLocks/>
          </p:cNvCxnSpPr>
          <p:nvPr/>
        </p:nvCxnSpPr>
        <p:spPr>
          <a:xfrm>
            <a:off x="6024182" y="2372272"/>
            <a:ext cx="3646523" cy="1947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27D01F-4887-454E-8722-8DB3723FC2D4}"/>
              </a:ext>
            </a:extLst>
          </p:cNvPr>
          <p:cNvSpPr txBox="1"/>
          <p:nvPr/>
        </p:nvSpPr>
        <p:spPr>
          <a:xfrm>
            <a:off x="9670705" y="2372272"/>
            <a:ext cx="29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Regions of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↓SNR</a:t>
            </a: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DDBD12-DF2E-47ED-BEFD-1685C592D2CC}"/>
              </a:ext>
            </a:extLst>
          </p:cNvPr>
          <p:cNvCxnSpPr>
            <a:cxnSpLocks/>
          </p:cNvCxnSpPr>
          <p:nvPr/>
        </p:nvCxnSpPr>
        <p:spPr>
          <a:xfrm flipH="1" flipV="1">
            <a:off x="4160939" y="3875714"/>
            <a:ext cx="200404" cy="1262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82818FE-A4B9-4CC3-8296-80EDB0E80AC3}"/>
              </a:ext>
            </a:extLst>
          </p:cNvPr>
          <p:cNvSpPr txBox="1"/>
          <p:nvPr/>
        </p:nvSpPr>
        <p:spPr>
          <a:xfrm>
            <a:off x="8258641" y="5625592"/>
            <a:ext cx="3933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Zhang Y </a:t>
            </a:r>
            <a:r>
              <a:rPr kumimoji="0" lang="en-CA" sz="1200" b="0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 al.</a:t>
            </a: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“Automatic 3D adaptive vessel segmentation based on linear relationship between intensity and complex-decorrelation in optical coherence tomography angiography”. Quant Imaging Med Surg. (2021)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FE64B1-6F86-4599-83A5-8F76AC188B47}"/>
                  </a:ext>
                </a:extLst>
              </p:cNvPr>
              <p:cNvSpPr txBox="1"/>
              <p:nvPr/>
            </p:nvSpPr>
            <p:spPr>
              <a:xfrm>
                <a:off x="2334163" y="5816351"/>
                <a:ext cx="63209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0" lvl="1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sng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Goal: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𝑡h𝑟𝑒𝑠</m:t>
                        </m:r>
                      </m:sub>
                    </m:sSub>
                  </m:oMath>
                </a14:m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plot of ID space (</a:t>
                </a:r>
                <a:r>
                  <a:rPr kumimoji="0" lang="en-US" sz="14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iSNR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-D) per B-scan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FE64B1-6F86-4599-83A5-8F76AC188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163" y="5816351"/>
                <a:ext cx="6320900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989B92-1908-4E49-99CA-2CCD265F21EF}"/>
                  </a:ext>
                </a:extLst>
              </p:cNvPr>
              <p:cNvSpPr txBox="1"/>
              <p:nvPr/>
            </p:nvSpPr>
            <p:spPr>
              <a:xfrm>
                <a:off x="2438095" y="6180482"/>
                <a:ext cx="63608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400" b="0" i="0" u="sng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BISIM quantifies confidence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sng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l-GR" sz="1400" b="0" i="1" u="sng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𝛼</m:t>
                        </m:r>
                      </m:e>
                      <m:sub>
                        <m:r>
                          <a:rPr kumimoji="0" lang="en-US" sz="1400" b="0" i="1" u="sng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𝑡h𝑟𝑒𝑠</m:t>
                        </m:r>
                      </m:sub>
                    </m:sSub>
                  </m:oMath>
                </a14:m>
                <a:endParaRPr kumimoji="0" lang="en-CA" sz="1800" b="0" i="0" u="sng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989B92-1908-4E49-99CA-2CCD265F2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95" y="6180482"/>
                <a:ext cx="6360850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E3F1F9-01A8-B5B2-D16C-19D157B47E14}"/>
              </a:ext>
            </a:extLst>
          </p:cNvPr>
          <p:cNvSpPr txBox="1"/>
          <p:nvPr/>
        </p:nvSpPr>
        <p:spPr>
          <a:xfrm>
            <a:off x="10528418" y="94004"/>
            <a:ext cx="144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Nader Allam</a:t>
            </a:r>
          </a:p>
        </p:txBody>
      </p:sp>
    </p:spTree>
    <p:extLst>
      <p:ext uri="{BB962C8B-B14F-4D97-AF65-F5344CB8AC3E}">
        <p14:creationId xmlns:p14="http://schemas.microsoft.com/office/powerpoint/2010/main" val="260376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392E-6DAF-4C24-8EDB-02E6743E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Automatic Vessel segmentation pipeline with accuracy quantification</a:t>
            </a:r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02493-0A76-467A-A487-FBC49A0C79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000" u="sng"/>
                  <a:t>From Huang </a:t>
                </a:r>
                <a:r>
                  <a:rPr lang="en-US" sz="2000" i="1" u="sng"/>
                  <a:t>et al. </a:t>
                </a:r>
                <a:r>
                  <a:rPr lang="en-US" sz="2000" u="sng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𝑠𝑡𝑎𝑡𝑖𝑐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𝑖𝑆𝑁𝑅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CA"/>
                  <a:t>  </a:t>
                </a:r>
                <a:r>
                  <a:rPr lang="en-CA" u="sng"/>
                  <a:t>&amp;</a:t>
                </a:r>
                <a:r>
                  <a:rPr lang="en-CA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𝑠𝑡𝑎𝑡𝑖𝑐</m:t>
                            </m:r>
                          </m:sub>
                        </m:sSub>
                      </m:e>
                    </m:acc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𝐶𝑜𝑚𝑝𝑙𝑒𝑥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𝐷𝑒𝑐𝑜𝑟𝑟𝑒𝑙𝑎𝑡𝑖𝑜𝑛</m:t>
                    </m:r>
                  </m:oMath>
                </a14:m>
                <a:endParaRPr lang="en-US" i="1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𝐶𝑜𝑒𝑓𝑓𝑖𝑐𝑖𝑒𝑛𝑡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𝑣𝑎𝑟𝑖𝑎𝑛𝑐𝑒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CA"/>
                  <a:t> for considered VOI</a:t>
                </a:r>
              </a:p>
              <a:p>
                <a:pPr marL="457200" lvl="1" indent="0">
                  <a:buNone/>
                </a:pPr>
                <a:r>
                  <a:rPr lang="en-CA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𝑉𝑜𝑙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𝑉𝑂𝐼</m:t>
                        </m:r>
                      </m:den>
                    </m:f>
                  </m:oMath>
                </a14:m>
                <a:endParaRPr lang="en-US" b="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𝑖𝑆𝑁𝑅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𝑛𝑜𝑖𝑠𝑒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𝐼𝑛𝑡𝑒𝑛𝑠𝑖𝑡𝑦</m:t>
                        </m:r>
                      </m:den>
                    </m:f>
                  </m:oMath>
                </a14:m>
                <a:endParaRPr lang="en-CA"/>
              </a:p>
              <a:p>
                <a:pPr marL="0" indent="0">
                  <a:buNone/>
                </a:pPr>
                <a:r>
                  <a:rPr lang="en-US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>
                    <a:latin typeface="Calibri" panose="020F0502020204030204" pitchFamily="34" charset="0"/>
                    <a:cs typeface="Calibri" panose="020F0502020204030204" pitchFamily="34" charset="0"/>
                  </a:rPr>
                  <a:t>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𝑡h𝑟𝑒𝑠</m:t>
                        </m:r>
                      </m:sub>
                    </m:sSub>
                  </m:oMath>
                </a14:m>
                <a:endParaRPr lang="en-US" b="0" i="1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r>
                  <a:rPr lang="en-US" b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per B-scan*</a:t>
                </a:r>
                <a:endParaRPr lang="en-US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i="1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𝑡h𝑟𝑒𝑠</m:t>
                        </m:r>
                      </m:sub>
                    </m:sSub>
                    <m:r>
                      <a:rPr lang="en-CA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i="1" dirty="0">
                        <a:latin typeface="Cambria Math" panose="02040503050406030204" pitchFamily="18" charset="0"/>
                      </a:rPr>
                      <m:t>cot</m:t>
                    </m:r>
                    <m:r>
                      <a:rPr lang="en-CA" i="1" dirty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𝑡h𝑟𝑒𝑠</m:t>
                        </m:r>
                      </m:sub>
                    </m:sSub>
                    <m:r>
                      <a:rPr lang="en-CA" i="1" dirty="0">
                        <a:latin typeface="Cambria Math" panose="02040503050406030204" pitchFamily="18" charset="0"/>
                      </a:rPr>
                      <m:t>) ⋅ </m:t>
                    </m:r>
                    <m:r>
                      <a:rPr lang="en-CA" i="1" dirty="0" err="1">
                        <a:latin typeface="Cambria Math" panose="02040503050406030204" pitchFamily="18" charset="0"/>
                      </a:rPr>
                      <m:t>𝑖𝑆𝑁𝑅</m:t>
                    </m:r>
                  </m:oMath>
                </a14:m>
                <a:endParaRPr lang="en-CA"/>
              </a:p>
              <a:p>
                <a:pPr marL="0" indent="0">
                  <a:buNone/>
                </a:pPr>
                <a:r>
                  <a:rPr lang="en-CA" sz="2000" u="sng"/>
                  <a:t>BISIM	quantifies confidence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u="sng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 u="sng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i="1" u="sng" dirty="0">
                            <a:latin typeface="Cambria Math" panose="02040503050406030204" pitchFamily="18" charset="0"/>
                          </a:rPr>
                          <m:t>𝑡h𝑟𝑒𝑠</m:t>
                        </m:r>
                      </m:sub>
                    </m:sSub>
                  </m:oMath>
                </a14:m>
                <a:endParaRPr lang="en-CA" u="sng"/>
              </a:p>
              <a:p>
                <a:endParaRPr lang="en-CA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02493-0A76-467A-A487-FBC49A0C79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EDDFD-D024-4BA6-A701-49C0E0955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AE37D-E052-EF42-B979-D24483DA0D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5C8E5B7-E8EA-47E7-9DBB-2D8EFA419AF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AE37D-E052-EF42-B979-D24483DA0D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E0F879D1-AF2A-446E-B666-CE33B68C1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0975" y="3140481"/>
            <a:ext cx="60960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4D5338-FB0C-4495-AAE2-99588FB1417F}"/>
              </a:ext>
            </a:extLst>
          </p:cNvPr>
          <p:cNvCxnSpPr/>
          <p:nvPr/>
        </p:nvCxnSpPr>
        <p:spPr>
          <a:xfrm flipV="1">
            <a:off x="9512595" y="2895600"/>
            <a:ext cx="698205" cy="110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27D01F-4887-454E-8722-8DB3723FC2D4}"/>
              </a:ext>
            </a:extLst>
          </p:cNvPr>
          <p:cNvSpPr txBox="1"/>
          <p:nvPr/>
        </p:nvSpPr>
        <p:spPr>
          <a:xfrm>
            <a:off x="9173814" y="2544009"/>
            <a:ext cx="2518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Regions of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↓SNR</a:t>
            </a: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719DA2-2101-45DD-BF9E-3C43CFFE6649}"/>
              </a:ext>
            </a:extLst>
          </p:cNvPr>
          <p:cNvSpPr/>
          <p:nvPr/>
        </p:nvSpPr>
        <p:spPr>
          <a:xfrm>
            <a:off x="1788748" y="4197232"/>
            <a:ext cx="347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plot of ID space (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iSNR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-D)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E54001-7823-43E6-B689-AC17E51B5469}"/>
              </a:ext>
            </a:extLst>
          </p:cNvPr>
          <p:cNvSpPr/>
          <p:nvPr/>
        </p:nvSpPr>
        <p:spPr>
          <a:xfrm>
            <a:off x="838200" y="4144161"/>
            <a:ext cx="4457700" cy="926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DDBD12-DF2E-47ED-BEFD-1685C592D2CC}"/>
              </a:ext>
            </a:extLst>
          </p:cNvPr>
          <p:cNvCxnSpPr/>
          <p:nvPr/>
        </p:nvCxnSpPr>
        <p:spPr>
          <a:xfrm>
            <a:off x="5384800" y="5070472"/>
            <a:ext cx="825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369FE8-3A30-4A56-95AC-63BEE77B6255}"/>
              </a:ext>
            </a:extLst>
          </p:cNvPr>
          <p:cNvSpPr txBox="1"/>
          <p:nvPr/>
        </p:nvSpPr>
        <p:spPr>
          <a:xfrm>
            <a:off x="302003" y="6360877"/>
            <a:ext cx="3917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*Later at multiple 2D ROIs per y-step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BED1F4D1-7C9F-486E-A7C8-240FA7925B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275012" y="1378415"/>
              <a:ext cx="1748122" cy="983319"/>
            </p:xfrm>
            <a:graphic>
              <a:graphicData uri="http://schemas.microsoft.com/office/powerpoint/2016/slidezoom">
                <pslz:sldZm>
                  <pslz:sldZmObj sldId="698" cId="1512158433">
                    <pslz:zmPr id="{76610513-0D2A-4119-8AD1-73DF6F5E253C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48122" cy="9833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ED1F4D1-7C9F-486E-A7C8-240FA7925B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75012" y="1378415"/>
                <a:ext cx="1748122" cy="9833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9FDD46B-1E30-48C4-BB69-618B3E330E18}"/>
              </a:ext>
            </a:extLst>
          </p:cNvPr>
          <p:cNvSpPr txBox="1"/>
          <p:nvPr/>
        </p:nvSpPr>
        <p:spPr>
          <a:xfrm>
            <a:off x="5563340" y="6396335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Huang </a:t>
            </a:r>
            <a:r>
              <a:rPr kumimoji="0" lang="en-US" sz="1200" b="0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 al.</a:t>
            </a: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“SNR-Adaptive OCT Angiography Enabled by Statistical Characterization of Intensity and Decorrelation With Multi-Variate Time Series Model”. IEEE Trans Med Imaging. (2019)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984CDC-AC9E-45D7-9ADE-401AA92FA4B8}"/>
              </a:ext>
            </a:extLst>
          </p:cNvPr>
          <p:cNvSpPr txBox="1"/>
          <p:nvPr/>
        </p:nvSpPr>
        <p:spPr>
          <a:xfrm>
            <a:off x="5563340" y="6005570"/>
            <a:ext cx="73230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Zhang Y </a:t>
            </a:r>
            <a:r>
              <a:rPr kumimoji="0" lang="en-CA" sz="1200" b="0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 al.</a:t>
            </a: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“Automatic 3D adaptive vessel segmentation based on linear relationship between intensity and complex-decorrelation in optical coherence tomography angiography”. Quant Imaging Med Surg. (2021)</a:t>
            </a:r>
          </a:p>
        </p:txBody>
      </p:sp>
    </p:spTree>
    <p:extLst>
      <p:ext uri="{BB962C8B-B14F-4D97-AF65-F5344CB8AC3E}">
        <p14:creationId xmlns:p14="http://schemas.microsoft.com/office/powerpoint/2010/main" val="328302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0575-22E9-4917-885D-69611B382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49C59-6870-43D5-BF13-7CF68EE2A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u="sng"/>
              <a:t>Huang </a:t>
            </a:r>
            <a:r>
              <a:rPr lang="en-US" sz="2800" i="1" u="sng"/>
              <a:t>et al.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E02E6-9B6A-4482-B9F1-8380F26D6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E37D-E052-EF42-B979-D24483DA0D42}" type="slidenum">
              <a:rPr lang="en-US" smtClean="0"/>
              <a:t>19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023D13-E3DA-4CF4-92E2-2BCD8C06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958" y="2583810"/>
            <a:ext cx="8185554" cy="336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5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305A-FDBD-4BCE-BFC3-10032E47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tumour segmentation via texture analysis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753F3-AD4E-45DD-8550-F4C39363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AE37D-E052-EF42-B979-D24483DA0D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83813-6062-4B0B-9769-774139D826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637" y="1478133"/>
            <a:ext cx="3046537" cy="3337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37224D-9FDE-4E2A-8EF6-79392C928E1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815" y="1363403"/>
            <a:ext cx="6057248" cy="45794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C4E0D3-0FED-4A57-B791-B9EEB0610551}"/>
                  </a:ext>
                </a:extLst>
              </p:cNvPr>
              <p:cNvSpPr txBox="1"/>
              <p:nvPr/>
            </p:nvSpPr>
            <p:spPr>
              <a:xfrm>
                <a:off x="443806" y="3992680"/>
                <a:ext cx="18729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kumimoji="0" lang="en-CA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C4E0D3-0FED-4A57-B791-B9EEB0610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6" y="3992680"/>
                <a:ext cx="1872949" cy="307777"/>
              </a:xfrm>
              <a:prstGeom prst="rect">
                <a:avLst/>
              </a:prstGeom>
              <a:blipFill>
                <a:blip r:embed="rId5"/>
                <a:stretch>
                  <a:fillRect l="-293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65E766-CAEC-48CA-96D2-7B05D81339BF}"/>
                  </a:ext>
                </a:extLst>
              </p:cNvPr>
              <p:cNvSpPr txBox="1"/>
              <p:nvPr/>
            </p:nvSpPr>
            <p:spPr>
              <a:xfrm>
                <a:off x="-156368" y="4340380"/>
                <a:ext cx="328930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≡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𝐼𝑛𝑡𝑒𝑛𝑠𝑖𝑡𝑦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≡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𝑑𝑒𝑝𝑡h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𝑛𝑒𝑡</m:t>
                          </m:r>
                        </m:sub>
                      </m:sSub>
                      <m:r>
                        <a:rPr kumimoji="0" 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≡</m:t>
                      </m:r>
                      <m:r>
                        <a:rPr kumimoji="0" 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𝑎𝑡𝑡𝑒𝑛𝑢𝑎𝑡𝑖𝑜𝑛</m:t>
                      </m:r>
                      <m:r>
                        <m:rPr>
                          <m:nor/>
                        </m:rPr>
                        <a:rPr kumimoji="0" 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coefficient</m:t>
                      </m:r>
                    </m:oMath>
                  </m:oMathPara>
                </a14:m>
                <a:endPara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65E766-CAEC-48CA-96D2-7B05D813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6368" y="4340380"/>
                <a:ext cx="3289300" cy="1169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501924B-F0C7-4164-8ECE-C95EFE9CEBE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9356" y="873559"/>
            <a:ext cx="1758717" cy="4898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6DA801-F4A8-44CC-AEC8-9F6316C6520F}"/>
              </a:ext>
            </a:extLst>
          </p:cNvPr>
          <p:cNvSpPr/>
          <p:nvPr/>
        </p:nvSpPr>
        <p:spPr>
          <a:xfrm>
            <a:off x="375258" y="2462296"/>
            <a:ext cx="194149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①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Tilt correction+ glass removal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8DB5A4-D546-4CD4-B3F7-C9EF71DFADD1}"/>
              </a:ext>
            </a:extLst>
          </p:cNvPr>
          <p:cNvSpPr/>
          <p:nvPr/>
        </p:nvSpPr>
        <p:spPr>
          <a:xfrm>
            <a:off x="147662" y="3350491"/>
            <a:ext cx="220548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②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Depth attenuation compensation</a:t>
            </a: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50EFB3-4460-4BF3-8739-6F30E92ADAE5}"/>
              </a:ext>
            </a:extLst>
          </p:cNvPr>
          <p:cNvSpPr/>
          <p:nvPr/>
        </p:nvSpPr>
        <p:spPr>
          <a:xfrm>
            <a:off x="6051241" y="994071"/>
            <a:ext cx="318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③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Sliding window gamma fit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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B058D9F-12F7-4008-ADC4-270E5B4B8E2F}"/>
                  </a:ext>
                </a:extLst>
              </p:cNvPr>
              <p:cNvSpPr/>
              <p:nvPr/>
            </p:nvSpPr>
            <p:spPr>
              <a:xfrm>
                <a:off x="6915213" y="5934610"/>
                <a:ext cx="4438587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④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Thresholding of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𝜃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𝑧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</a:t>
                </a:r>
                <a:r>
                  <a:rPr kumimoji="0" lang="en-CA" sz="1800" b="1" i="0" u="sng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Tumour mask</a:t>
                </a:r>
                <a:endParaRPr kumimoji="0" lang="en-CA" sz="1800" b="1" i="0" u="sng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B058D9F-12F7-4008-ADC4-270E5B4B8E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213" y="5934610"/>
                <a:ext cx="4438587" cy="369332"/>
              </a:xfrm>
              <a:prstGeom prst="rect">
                <a:avLst/>
              </a:prstGeom>
              <a:blipFill>
                <a:blip r:embed="rId8"/>
                <a:stretch>
                  <a:fillRect l="-958" t="-9677" r="-684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Curved Right 13">
            <a:extLst>
              <a:ext uri="{FF2B5EF4-FFF2-40B4-BE49-F238E27FC236}">
                <a16:creationId xmlns:a16="http://schemas.microsoft.com/office/drawing/2014/main" id="{46189F6E-34E7-4B14-B9CA-09A55DF785F3}"/>
              </a:ext>
            </a:extLst>
          </p:cNvPr>
          <p:cNvSpPr/>
          <p:nvPr/>
        </p:nvSpPr>
        <p:spPr>
          <a:xfrm>
            <a:off x="2389535" y="2431345"/>
            <a:ext cx="224273" cy="6748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B1BE49E5-BB68-4418-B5B1-E6539ADF489D}"/>
              </a:ext>
            </a:extLst>
          </p:cNvPr>
          <p:cNvSpPr/>
          <p:nvPr/>
        </p:nvSpPr>
        <p:spPr>
          <a:xfrm>
            <a:off x="2389535" y="3382342"/>
            <a:ext cx="224273" cy="6748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BA33CDC4-A9C7-44EB-93C7-8CD9003F5198}"/>
              </a:ext>
            </a:extLst>
          </p:cNvPr>
          <p:cNvSpPr txBox="1">
            <a:spLocks/>
          </p:cNvSpPr>
          <p:nvPr/>
        </p:nvSpPr>
        <p:spPr>
          <a:xfrm>
            <a:off x="9512595" y="64639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AE37D-E052-EF42-B979-D24483DA0D42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F601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6010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DB0F1C-A6B6-4D1E-8B91-BF153BB07E7E}"/>
              </a:ext>
            </a:extLst>
          </p:cNvPr>
          <p:cNvSpPr/>
          <p:nvPr/>
        </p:nvSpPr>
        <p:spPr>
          <a:xfrm>
            <a:off x="147662" y="5749944"/>
            <a:ext cx="59483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Demidov V et al</a:t>
            </a:r>
            <a:r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“Quantitative speckle analysis for automatic tumor delineation and assessment of its early response to radiotherapy with optical coherence tomography”. Optica. (2021)</a:t>
            </a:r>
          </a:p>
        </p:txBody>
      </p:sp>
      <p:sp>
        <p:nvSpPr>
          <p:cNvPr id="23" name="Arrow: Right 22">
            <a:hlinkClick r:id="rId9" action="ppaction://hlinksldjump"/>
            <a:extLst>
              <a:ext uri="{FF2B5EF4-FFF2-40B4-BE49-F238E27FC236}">
                <a16:creationId xmlns:a16="http://schemas.microsoft.com/office/drawing/2014/main" id="{5C66EA2C-EC18-4A59-AEA2-5F3EEAF9751A}"/>
              </a:ext>
            </a:extLst>
          </p:cNvPr>
          <p:cNvSpPr/>
          <p:nvPr/>
        </p:nvSpPr>
        <p:spPr>
          <a:xfrm flipH="1">
            <a:off x="11578231" y="6017825"/>
            <a:ext cx="453132" cy="438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C0D26C-09AB-4B19-D570-DE181A6AAE2C}"/>
              </a:ext>
            </a:extLst>
          </p:cNvPr>
          <p:cNvSpPr txBox="1"/>
          <p:nvPr/>
        </p:nvSpPr>
        <p:spPr>
          <a:xfrm>
            <a:off x="10528418" y="94004"/>
            <a:ext cx="144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Nader Allam</a:t>
            </a:r>
          </a:p>
        </p:txBody>
      </p:sp>
    </p:spTree>
    <p:extLst>
      <p:ext uri="{BB962C8B-B14F-4D97-AF65-F5344CB8AC3E}">
        <p14:creationId xmlns:p14="http://schemas.microsoft.com/office/powerpoint/2010/main" val="71367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0575-22E9-4917-885D-69611B382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49C59-6870-43D5-BF13-7CF68EE2A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u="sng"/>
              <a:t>Huang </a:t>
            </a:r>
            <a:r>
              <a:rPr lang="en-US" sz="2800" i="1" u="sng"/>
              <a:t>et al.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E02E6-9B6A-4482-B9F1-8380F26D6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AE37D-E052-EF42-B979-D24483DA0D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023D13-E3DA-4CF4-92E2-2BCD8C06B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958" y="2583810"/>
            <a:ext cx="8185554" cy="336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5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69C7E-9DE2-4A62-B07C-19C71EE4C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Processing description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3B328-4BDD-4C79-88F0-B93D9331D4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CA"/>
                  <a:t>Complex decorrelation OCT</a:t>
                </a:r>
                <a:r>
                  <a:rPr lang="en-CA">
                    <a:sym typeface="Wingdings" panose="05000000000000000000" pitchFamily="2" charset="2"/>
                  </a:rPr>
                  <a:t> improved SNR for blood flow vs svOCT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CA">
                    <a:sym typeface="Wingdings" panose="05000000000000000000" pitchFamily="2" charset="2"/>
                  </a:rPr>
                  <a:t>Optimization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𝑡h𝑟𝑒𝑠</m:t>
                        </m:r>
                      </m:sub>
                    </m:sSub>
                  </m:oMath>
                </a14:m>
                <a:r>
                  <a:rPr lang="en-CA">
                    <a:sym typeface="Wingdings" panose="05000000000000000000" pitchFamily="2" charset="2"/>
                  </a:rPr>
                  <a:t> per B-scan, y (iteratively)</a:t>
                </a:r>
              </a:p>
              <a:p>
                <a:pPr marL="971550" lvl="1" indent="-514350">
                  <a:buFont typeface="+mj-lt"/>
                  <a:buAutoNum type="arabicParenR"/>
                </a:pPr>
                <a:r>
                  <a:rPr lang="en-CA">
                    <a:sym typeface="Wingdings" panose="05000000000000000000" pitchFamily="2" charset="2"/>
                  </a:rPr>
                  <a:t>Compute </a:t>
                </a:r>
                <a:r>
                  <a:rPr lang="en-CA" err="1">
                    <a:sym typeface="Wingdings" panose="05000000000000000000" pitchFamily="2" charset="2"/>
                  </a:rPr>
                  <a:t>iSNR</a:t>
                </a:r>
                <a:r>
                  <a:rPr lang="en-CA">
                    <a:sym typeface="Wingdings" panose="05000000000000000000" pitchFamily="2" charset="2"/>
                  </a:rPr>
                  <a:t> adaptive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𝑡h𝑟𝑒𝑠</m:t>
                        </m:r>
                      </m:sub>
                    </m:sSub>
                  </m:oMath>
                </a14:m>
                <a:endParaRPr lang="en-CA"/>
              </a:p>
              <a:p>
                <a:pPr marL="971550" lvl="1" indent="-514350">
                  <a:buFont typeface="+mj-lt"/>
                  <a:buAutoNum type="arabicParenR"/>
                </a:pPr>
                <a:r>
                  <a:rPr lang="en-CA"/>
                  <a:t>Compute structural vectors at all (</a:t>
                </a:r>
                <a:r>
                  <a:rPr lang="en-CA" err="1"/>
                  <a:t>z,x</a:t>
                </a:r>
                <a:r>
                  <a:rPr lang="en-CA"/>
                  <a:t>) vs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𝑡h𝑟𝑒𝑠</m:t>
                        </m:r>
                      </m:sub>
                    </m:sSub>
                  </m:oMath>
                </a14:m>
                <a:endParaRPr lang="en-CA"/>
              </a:p>
              <a:p>
                <a:pPr marL="971550" lvl="1" indent="-514350">
                  <a:buFont typeface="+mj-lt"/>
                  <a:buAutoNum type="arabicParenR"/>
                </a:pPr>
                <a:r>
                  <a:rPr lang="en-CA"/>
                  <a:t>Distinguish classes of motion through minimization of BISIM(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/>
                  <a:t>) *: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CA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°</m:t>
                    </m:r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𝑡h𝑟𝑒𝑠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/>
                  <a:t>, </a:t>
                </a:r>
                <a:r>
                  <a:rPr lang="en-CA" u="sng"/>
                  <a:t>blood flow</a:t>
                </a:r>
                <a:r>
                  <a:rPr lang="en-CA"/>
                  <a:t> signal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𝑡h𝑟𝑒𝑠</m:t>
                        </m:r>
                      </m:sub>
                    </m:sSub>
                    <m:r>
                      <a:rPr lang="en-CA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/>
                  <a:t>, </a:t>
                </a:r>
                <a:r>
                  <a:rPr lang="en-CA" u="sng"/>
                  <a:t>blood flow</a:t>
                </a:r>
                <a:r>
                  <a:rPr lang="en-CA"/>
                  <a:t> + </a:t>
                </a:r>
                <a:r>
                  <a:rPr lang="en-CA" u="sng"/>
                  <a:t>static tissue</a:t>
                </a:r>
                <a:r>
                  <a:rPr lang="en-CA"/>
                  <a:t> signal</a:t>
                </a:r>
              </a:p>
              <a:p>
                <a:pPr marL="1371600" lvl="2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  <m:r>
                      <a:rPr lang="en-CA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𝑡h𝑟𝑒𝑠</m:t>
                        </m:r>
                      </m:sub>
                    </m:sSub>
                    <m:r>
                      <a:rPr lang="en-CA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r>
                      <a:rPr lang="en-CA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9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0°</m:t>
                    </m:r>
                  </m:oMath>
                </a14:m>
                <a:r>
                  <a:rPr lang="en-CA"/>
                  <a:t>, </a:t>
                </a:r>
                <a:r>
                  <a:rPr lang="en-CA" u="sng"/>
                  <a:t>blood flow</a:t>
                </a:r>
                <a:r>
                  <a:rPr lang="en-CA"/>
                  <a:t> + </a:t>
                </a:r>
                <a:r>
                  <a:rPr lang="en-CA" u="sng"/>
                  <a:t>static tissue</a:t>
                </a:r>
                <a:r>
                  <a:rPr lang="en-CA"/>
                  <a:t> + </a:t>
                </a:r>
                <a:r>
                  <a:rPr lang="en-CA" u="sng"/>
                  <a:t>noise</a:t>
                </a:r>
                <a:r>
                  <a:rPr lang="en-CA"/>
                  <a:t> signal</a:t>
                </a:r>
              </a:p>
              <a:p>
                <a:pPr marL="1371600" lvl="3" indent="0">
                  <a:buNone/>
                </a:pPr>
                <a:r>
                  <a:rPr lang="en-CA"/>
                  <a:t>*Intra-class variation should be minimal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B3B328-4BDD-4C79-88F0-B93D9331D4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F4F6C-E629-4B5F-9B05-AE6D8E11B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AE37D-E052-EF42-B979-D24483DA0D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793C163-7329-4356-B1D4-2D682D6B12A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376443" y="1788078"/>
              <a:ext cx="1611195" cy="906297"/>
            </p:xfrm>
            <a:graphic>
              <a:graphicData uri="http://schemas.microsoft.com/office/powerpoint/2016/slidezoom">
                <pslz:sldZm>
                  <pslz:sldZmObj sldId="701" cId="1985289814">
                    <pslz:zmPr id="{22BC197B-EB2F-4B83-B01C-26038327663D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11195" cy="90629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793C163-7329-4356-B1D4-2D682D6B12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76443" y="1788078"/>
                <a:ext cx="1611195" cy="90629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D51194E-0B94-45BF-B778-C00631E592D4}"/>
              </a:ext>
            </a:extLst>
          </p:cNvPr>
          <p:cNvSpPr txBox="1"/>
          <p:nvPr/>
        </p:nvSpPr>
        <p:spPr>
          <a:xfrm>
            <a:off x="134469" y="6356350"/>
            <a:ext cx="7064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 AS </a:t>
            </a:r>
            <a:r>
              <a:rPr kumimoji="0" lang="en-CA" sz="1200" b="0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 al.</a:t>
            </a: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“Complex differential variance algorithm for optical coherence tomography angiography.” Biomed </a:t>
            </a:r>
            <a:r>
              <a:rPr kumimoji="0" lang="en-CA" sz="12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</a:t>
            </a: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Express. (2014)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CDDD1C-A1A8-4EAC-BC25-9E084CCF5792}"/>
              </a:ext>
            </a:extLst>
          </p:cNvPr>
          <p:cNvSpPr txBox="1"/>
          <p:nvPr/>
        </p:nvSpPr>
        <p:spPr>
          <a:xfrm>
            <a:off x="134470" y="5931198"/>
            <a:ext cx="72017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Zhang Y </a:t>
            </a:r>
            <a:r>
              <a:rPr kumimoji="0" lang="en-CA" sz="1200" b="0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 al.</a:t>
            </a: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“Automatic 3D adaptive vessel segmentation based on linear relationship between intensity and complex-decorrelation in optical coherence tomography angiography”. Quant Imaging Med Surg. (2021)</a:t>
            </a:r>
          </a:p>
        </p:txBody>
      </p:sp>
      <p:sp>
        <p:nvSpPr>
          <p:cNvPr id="11" name="Slide Number Placeholder 16">
            <a:extLst>
              <a:ext uri="{FF2B5EF4-FFF2-40B4-BE49-F238E27FC236}">
                <a16:creationId xmlns:a16="http://schemas.microsoft.com/office/drawing/2014/main" id="{C859644A-9125-454F-B43D-F83A6EC58AF5}"/>
              </a:ext>
            </a:extLst>
          </p:cNvPr>
          <p:cNvSpPr txBox="1">
            <a:spLocks/>
          </p:cNvSpPr>
          <p:nvPr/>
        </p:nvSpPr>
        <p:spPr>
          <a:xfrm>
            <a:off x="9512595" y="64639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AE37D-E052-EF42-B979-D24483DA0D42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F601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6010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86294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4B1D9-2B02-4A94-8287-4E8F04F81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05ECC-614A-4AD0-AB19-3E71274C5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EA805-01E7-4B9F-83B6-440AD8AAA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E37D-E052-EF42-B979-D24483DA0D42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E7B9B-8C59-41E0-A2F5-F23B7C6F5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294837"/>
            <a:ext cx="10240804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8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4B1D9-2B02-4A94-8287-4E8F04F81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05ECC-614A-4AD0-AB19-3E71274C5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EA805-01E7-4B9F-83B6-440AD8AAA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AE37D-E052-EF42-B979-D24483DA0D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E7B9B-8C59-41E0-A2F5-F23B7C6F5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598" y="294837"/>
            <a:ext cx="10240804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8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4A67-2C09-4F5D-B96A-188151806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/>
              <a:t>CDV-OCT</a:t>
            </a:r>
            <a:r>
              <a:rPr lang="en-US"/>
              <a:t> vs </a:t>
            </a:r>
            <a:r>
              <a:rPr lang="en-US" u="sng"/>
              <a:t>SV-OCT</a:t>
            </a:r>
            <a:endParaRPr lang="en-CA" u="sng"/>
          </a:p>
        </p:txBody>
      </p:sp>
      <p:pic>
        <p:nvPicPr>
          <p:cNvPr id="6" name="Content Placeholder 5" descr="A picture containing chart&#10;&#10;Description automatically generated">
            <a:extLst>
              <a:ext uri="{FF2B5EF4-FFF2-40B4-BE49-F238E27FC236}">
                <a16:creationId xmlns:a16="http://schemas.microsoft.com/office/drawing/2014/main" id="{20FFD7E5-2A9C-428A-B1E1-B3648D555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0399" y="1314450"/>
            <a:ext cx="4065082" cy="4351338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AB22CF0-32B8-43F3-B105-FCB646FAEF43}"/>
              </a:ext>
            </a:extLst>
          </p:cNvPr>
          <p:cNvGrpSpPr/>
          <p:nvPr/>
        </p:nvGrpSpPr>
        <p:grpSpPr>
          <a:xfrm>
            <a:off x="1116519" y="1314450"/>
            <a:ext cx="4065081" cy="4351338"/>
            <a:chOff x="684201" y="1690688"/>
            <a:chExt cx="4065081" cy="4351338"/>
          </a:xfrm>
        </p:grpSpPr>
        <p:pic>
          <p:nvPicPr>
            <p:cNvPr id="7" name="Content Placeholder 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FA3D7968-48A0-42F8-9BF9-BCE3E6CB9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4201" y="1690688"/>
              <a:ext cx="4065081" cy="435133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0EEF94-3BFF-4A3C-9472-D67F719F9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1202" y="2009775"/>
              <a:ext cx="3498080" cy="3451255"/>
            </a:xfrm>
            <a:prstGeom prst="rect">
              <a:avLst/>
            </a:prstGeom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C946B1-F785-4969-89F1-88124A1C94BF}"/>
              </a:ext>
            </a:extLst>
          </p:cNvPr>
          <p:cNvCxnSpPr>
            <a:cxnSpLocks/>
          </p:cNvCxnSpPr>
          <p:nvPr/>
        </p:nvCxnSpPr>
        <p:spPr>
          <a:xfrm flipH="1">
            <a:off x="4943474" y="1314450"/>
            <a:ext cx="238127" cy="212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139188-A3AD-43CC-86F2-FF742A44E5BB}"/>
              </a:ext>
            </a:extLst>
          </p:cNvPr>
          <p:cNvCxnSpPr>
            <a:cxnSpLocks/>
          </p:cNvCxnSpPr>
          <p:nvPr/>
        </p:nvCxnSpPr>
        <p:spPr>
          <a:xfrm>
            <a:off x="7658100" y="1314450"/>
            <a:ext cx="238127" cy="212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1514A7B-2E02-47C2-AD84-6E2FD8C2E17F}"/>
                  </a:ext>
                </a:extLst>
              </p:cNvPr>
              <p:cNvSpPr/>
              <p:nvPr/>
            </p:nvSpPr>
            <p:spPr>
              <a:xfrm>
                <a:off x="6941747" y="5753890"/>
                <a:ext cx="4926220" cy="87120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𝑠𝑣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  <m:d>
                            <m:d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CA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kumimoji="0" lang="en-CA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</m:t>
                      </m:r>
                      <m:nary>
                        <m:naryPr>
                          <m:chr m:val="∑"/>
                          <m:limLoc m:val="undOvr"/>
                          <m:ctrlP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CA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CA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CA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836967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CA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83696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83696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83696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|</m:t>
                                          </m:r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𝐼</m:t>
                                          </m:r>
                                          <m:d>
                                            <m:dPr>
                                              <m:ctrlPr>
                                                <a:rPr kumimoji="0" lang="en-CA" sz="1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836967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CA" sz="1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𝑧</m:t>
                                              </m:r>
                                              <m:r>
                                                <a:rPr kumimoji="0" lang="en-CA" sz="1800" b="0" i="0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0" lang="en-CA" sz="18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kumimoji="0" lang="en-US" sz="1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0" lang="en-US" sz="18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𝑦</m:t>
                                              </m:r>
                                            </m:e>
                                          </m:d>
                                          <m: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|</m:t>
                                          </m:r>
                                        </m:e>
                                      </m:acc>
                                      <m:r>
                                        <a:rPr kumimoji="0" lang="en-CA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</m:t>
                                      </m:r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|</m:t>
                                      </m:r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836967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83696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𝑧</m:t>
                                          </m:r>
                                          <m:r>
                                            <a:rPr kumimoji="0" lang="en-CA" sz="1800" b="0" i="0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,</m:t>
                                          </m:r>
                                          <m:r>
                                            <a:rPr kumimoji="0" lang="en-CA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𝑥</m:t>
                                          </m:r>
                                          <m: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,</m:t>
                                          </m:r>
                                          <m: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𝑦</m:t>
                                          </m:r>
                                          <m: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,</m:t>
                                          </m:r>
                                          <m: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|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n-CA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CA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1514A7B-2E02-47C2-AD84-6E2FD8C2E1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747" y="5753890"/>
                <a:ext cx="4926220" cy="8712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DB1C2F3-EA8D-4AFD-936C-D058C0578AE0}"/>
                  </a:ext>
                </a:extLst>
              </p:cNvPr>
              <p:cNvSpPr/>
              <p:nvPr/>
            </p:nvSpPr>
            <p:spPr>
              <a:xfrm>
                <a:off x="160428" y="5665380"/>
                <a:ext cx="5733378" cy="114101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𝐶𝐷𝑉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  <m:d>
                            <m:d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CA" sz="1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kumimoji="0" lang="en-CA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</m:t>
                      </m:r>
                      <m:rad>
                        <m:radPr>
                          <m:degHide m:val="on"/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1−</m:t>
                          </m:r>
                          <m:f>
                            <m:fPr>
                              <m:ctrlPr>
                                <a:rPr kumimoji="0" 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kumimoji="0" lang="en-US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en-CA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0" lang="en-US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𝑀</m:t>
                                      </m:r>
                                      <m:r>
                                        <a:rPr kumimoji="0" lang="en-US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kumimoji="0" lang="en-US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83696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kumimoji="0" lang="en-CA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836967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836967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836967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=−</m:t>
                                              </m:r>
                                              <m: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836967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𝐿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836967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𝐿</m:t>
                                              </m:r>
                                            </m:sup>
                                            <m:e>
                                              <m:r>
                                                <a:rPr kumimoji="0" lang="en-US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836967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𝑤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kumimoji="0" lang="en-US" sz="14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836967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sz="14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836967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</m:d>
                                              <m: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𝐼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𝑧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  <m:sSup>
                                                <m:sSupPr>
                                                  <m:ctrlP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𝐼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∗</m:t>
                                                  </m:r>
                                                </m:sup>
                                              </m:sSup>
                                              <m:d>
                                                <m:dPr>
                                                  <m:ctrlP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𝑧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+1</m:t>
                                                  </m:r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0" lang="en-US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en-CA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𝑀</m:t>
                                      </m:r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kumimoji="0" lang="en-CA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83696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kumimoji="0" lang="en-US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83696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𝑘</m:t>
                                          </m:r>
                                          <m:r>
                                            <a:rPr kumimoji="0" lang="en-US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83696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=−</m:t>
                                          </m:r>
                                          <m:r>
                                            <a:rPr kumimoji="0" lang="en-US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83696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𝐿</m:t>
                                          </m:r>
                                        </m:sub>
                                        <m:sup>
                                          <m:r>
                                            <a:rPr kumimoji="0" lang="en-US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83696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𝐿</m:t>
                                          </m:r>
                                        </m:sup>
                                        <m:e>
                                          <m:r>
                                            <a:rPr kumimoji="0" lang="en-US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83696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𝑤</m:t>
                                          </m:r>
                                          <m:d>
                                            <m:dPr>
                                              <m:ctrlP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836967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836967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  <m:r>
                                            <a:rPr kumimoji="0" lang="en-US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83696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(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836967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836967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𝐼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𝑘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kumimoji="0" lang="en-US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836967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836967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𝐼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𝑘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𝑡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+1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e>
                                  </m:nary>
                                  <m:r>
                                    <a:rPr kumimoji="0" lang="en-US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 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kumimoji="0" lang="en-CA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DB1C2F3-EA8D-4AFD-936C-D058C0578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28" y="5665380"/>
                <a:ext cx="5733378" cy="11410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1DB108C-1161-45FD-A16D-7DB157F41D5A}"/>
                  </a:ext>
                </a:extLst>
              </p:cNvPr>
              <p:cNvSpPr/>
              <p:nvPr/>
            </p:nvSpPr>
            <p:spPr>
              <a:xfrm>
                <a:off x="5282562" y="5146391"/>
                <a:ext cx="2031262" cy="43088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d>
                        <m:d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≡</m:t>
                      </m:r>
                      <m:sSub>
                        <m:sSubPr>
                          <m:ctrlP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</m:t>
                          </m:r>
                        </m:e>
                        <m:sub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𝑅𝑒</m:t>
                          </m:r>
                        </m:sub>
                      </m:sSub>
                      <m:r>
                        <a:rPr kumimoji="0" lang="en-US" sz="1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1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sSub>
                        <m:sSubPr>
                          <m:ctrlP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</m:t>
                          </m:r>
                        </m:e>
                        <m:sub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𝐼𝑚</m:t>
                          </m:r>
                        </m:sub>
                      </m:sSub>
                    </m:oMath>
                  </m:oMathPara>
                </a14:m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1DB108C-1161-45FD-A16D-7DB157F4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562" y="5146391"/>
                <a:ext cx="2031262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036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4A67-2C09-4F5D-B96A-18815180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790"/>
            <a:ext cx="10515600" cy="1325563"/>
          </a:xfrm>
        </p:spPr>
        <p:txBody>
          <a:bodyPr/>
          <a:lstStyle/>
          <a:p>
            <a:pPr algn="ctr"/>
            <a:r>
              <a:rPr lang="en-US" u="sng"/>
              <a:t>CDV-OCT</a:t>
            </a:r>
            <a:br>
              <a:rPr lang="en-US" u="sng"/>
            </a:br>
            <a:r>
              <a:rPr lang="en-US" u="sng"/>
              <a:t> M=2</a:t>
            </a:r>
            <a:r>
              <a:rPr lang="en-US"/>
              <a:t> vs </a:t>
            </a:r>
            <a:r>
              <a:rPr lang="en-US" u="sng"/>
              <a:t>M=8 </a:t>
            </a:r>
            <a:endParaRPr lang="en-CA" u="sng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FFD7E5-2A9C-428A-B1E1-B3648D555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0399" y="1317402"/>
            <a:ext cx="4065082" cy="4345433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AB22CF0-32B8-43F3-B105-FCB646FAEF43}"/>
              </a:ext>
            </a:extLst>
          </p:cNvPr>
          <p:cNvGrpSpPr/>
          <p:nvPr/>
        </p:nvGrpSpPr>
        <p:grpSpPr>
          <a:xfrm>
            <a:off x="1116519" y="1314450"/>
            <a:ext cx="4065081" cy="4351338"/>
            <a:chOff x="684201" y="1690688"/>
            <a:chExt cx="4065081" cy="4351338"/>
          </a:xfrm>
        </p:grpSpPr>
        <p:pic>
          <p:nvPicPr>
            <p:cNvPr id="7" name="Content Placeholder 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FA3D7968-48A0-42F8-9BF9-BCE3E6CB9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4201" y="1690688"/>
              <a:ext cx="4065081" cy="435133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0EEF94-3BFF-4A3C-9472-D67F719F9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51202" y="1991514"/>
              <a:ext cx="3498080" cy="3471074"/>
            </a:xfrm>
            <a:prstGeom prst="rect">
              <a:avLst/>
            </a:prstGeom>
          </p:spPr>
        </p:pic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C946B1-F785-4969-89F1-88124A1C94BF}"/>
              </a:ext>
            </a:extLst>
          </p:cNvPr>
          <p:cNvCxnSpPr>
            <a:cxnSpLocks/>
          </p:cNvCxnSpPr>
          <p:nvPr/>
        </p:nvCxnSpPr>
        <p:spPr>
          <a:xfrm flipH="1">
            <a:off x="4943474" y="1314450"/>
            <a:ext cx="238127" cy="212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139188-A3AD-43CC-86F2-FF742A44E5BB}"/>
              </a:ext>
            </a:extLst>
          </p:cNvPr>
          <p:cNvCxnSpPr>
            <a:cxnSpLocks/>
          </p:cNvCxnSpPr>
          <p:nvPr/>
        </p:nvCxnSpPr>
        <p:spPr>
          <a:xfrm>
            <a:off x="7658100" y="1314450"/>
            <a:ext cx="238127" cy="212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DB1C2F3-EA8D-4AFD-936C-D058C0578AE0}"/>
                  </a:ext>
                </a:extLst>
              </p:cNvPr>
              <p:cNvSpPr/>
              <p:nvPr/>
            </p:nvSpPr>
            <p:spPr>
              <a:xfrm>
                <a:off x="3431504" y="5663192"/>
                <a:ext cx="5733378" cy="114101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𝐶𝐷𝑉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CA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836967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  <m:d>
                            <m:dPr>
                              <m:ctrlP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836967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  <m:r>
                                <a:rPr kumimoji="0" lang="en-CA" sz="1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CA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kumimoji="0" lang="en-CA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=</m:t>
                      </m:r>
                      <m:rad>
                        <m:radPr>
                          <m:degHide m:val="on"/>
                          <m:ctrlPr>
                            <a:rPr kumimoji="0" lang="en-CA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1−</m:t>
                          </m:r>
                          <m:f>
                            <m:fPr>
                              <m:ctrlPr>
                                <a:rPr kumimoji="0" 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kumimoji="0" lang="en-US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en-CA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0" lang="en-US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𝑀</m:t>
                                      </m:r>
                                      <m:r>
                                        <a:rPr kumimoji="0" lang="en-US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kumimoji="0" lang="en-US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83696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kumimoji="0" lang="en-CA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836967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836967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836967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=−</m:t>
                                              </m:r>
                                              <m: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836967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𝐿</m:t>
                                              </m:r>
                                            </m:sub>
                                            <m:sup>
                                              <m: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836967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𝐿</m:t>
                                              </m:r>
                                            </m:sup>
                                            <m:e>
                                              <m:r>
                                                <a:rPr kumimoji="0" lang="en-US" sz="1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836967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𝑤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kumimoji="0" lang="en-US" sz="14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836967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sz="1400" b="0" i="1" u="none" strike="noStrike" kern="1200" cap="none" spc="0" normalizeH="0" baseline="0" noProof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836967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</m:d>
                                              <m: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𝐼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𝑧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  <m:sSup>
                                                <m:sSupPr>
                                                  <m:ctrlP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𝐼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∗</m:t>
                                                  </m:r>
                                                </m:sup>
                                              </m:sSup>
                                              <m:d>
                                                <m:dPr>
                                                  <m:ctrlP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𝑧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,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𝑡</m:t>
                                                  </m:r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+1</m:t>
                                                  </m:r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kumimoji="0" lang="en-US" sz="1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0" lang="en-US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0" lang="en-US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kumimoji="0" lang="en-CA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en-CA" sz="14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𝑀</m:t>
                                      </m:r>
                                      <m:r>
                                        <a:rPr kumimoji="0" lang="en-US" sz="1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kumimoji="0" lang="en-CA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83696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kumimoji="0" lang="en-US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83696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𝑘</m:t>
                                          </m:r>
                                          <m:r>
                                            <a:rPr kumimoji="0" lang="en-US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83696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=−</m:t>
                                          </m:r>
                                          <m:r>
                                            <a:rPr kumimoji="0" lang="en-US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83696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𝐿</m:t>
                                          </m:r>
                                        </m:sub>
                                        <m:sup>
                                          <m:r>
                                            <a:rPr kumimoji="0" lang="en-US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83696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𝐿</m:t>
                                          </m:r>
                                        </m:sup>
                                        <m:e>
                                          <m:r>
                                            <a:rPr kumimoji="0" lang="en-US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83696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𝑤</m:t>
                                          </m:r>
                                          <m:d>
                                            <m:dPr>
                                              <m:ctrlP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836967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836967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  <m:r>
                                            <a:rPr kumimoji="0" lang="en-US" sz="1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836967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(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836967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836967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𝐼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𝑘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kumimoji="0" lang="en-US" sz="1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+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836967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836967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sz="1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prstClr val="black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𝐼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𝑧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𝑘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𝑦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𝑡</m:t>
                                                      </m:r>
                                                      <m:r>
                                                        <a:rPr kumimoji="0" lang="en-US" sz="1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prstClr val="black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+1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kumimoji="0" lang="en-US" sz="1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nary>
                                    </m:e>
                                  </m:nary>
                                  <m:r>
                                    <a:rPr kumimoji="0" lang="en-US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 </m:t>
                                  </m:r>
                                </m:e>
                              </m:d>
                            </m:den>
                          </m:f>
                        </m:e>
                      </m:rad>
                    </m:oMath>
                  </m:oMathPara>
                </a14:m>
                <a:endParaRPr kumimoji="0" lang="en-CA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DB1C2F3-EA8D-4AFD-936C-D058C0578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504" y="5663192"/>
                <a:ext cx="5733378" cy="11410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1DB108C-1161-45FD-A16D-7DB157F41D5A}"/>
                  </a:ext>
                </a:extLst>
              </p:cNvPr>
              <p:cNvSpPr/>
              <p:nvPr/>
            </p:nvSpPr>
            <p:spPr>
              <a:xfrm>
                <a:off x="5282562" y="5146391"/>
                <a:ext cx="2005614" cy="2616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d>
                        <m:d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≡</m:t>
                      </m:r>
                      <m:sSub>
                        <m:sSubPr>
                          <m:ctrlP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</m:t>
                          </m:r>
                        </m:e>
                        <m:sub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𝑅𝑒</m:t>
                          </m:r>
                        </m:sub>
                      </m:sSub>
                      <m:r>
                        <a:rPr kumimoji="0" lang="en-US" sz="1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𝑖</m:t>
                      </m:r>
                      <m:r>
                        <a:rPr kumimoji="0" lang="en-US" sz="1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∙</m:t>
                      </m:r>
                      <m:sSub>
                        <m:sSubPr>
                          <m:ctrlP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𝑠𝑖𝑔</m:t>
                          </m:r>
                        </m:e>
                        <m:sub>
                          <m:r>
                            <a:rPr kumimoji="0" 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𝐼𝑚</m:t>
                          </m:r>
                        </m:sub>
                      </m:sSub>
                    </m:oMath>
                  </m:oMathPara>
                </a14:m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1DB108C-1161-45FD-A16D-7DB157F41D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562" y="5146391"/>
                <a:ext cx="2005614" cy="261610"/>
              </a:xfrm>
              <a:prstGeom prst="rect">
                <a:avLst/>
              </a:prstGeom>
              <a:blipFill>
                <a:blip r:embed="rId8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473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44006-EA1D-4BBA-94D2-37CD58324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Need for </a:t>
            </a:r>
            <a:r>
              <a:rPr lang="en-US" err="1"/>
              <a:t>iSNR</a:t>
            </a:r>
            <a:r>
              <a:rPr lang="en-US"/>
              <a:t> </a:t>
            </a:r>
            <a:r>
              <a:rPr lang="en-US" err="1"/>
              <a:t>rescalling</a:t>
            </a: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0F320-B6A5-45BD-91E3-C15629D6FF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2030" y="2057556"/>
            <a:ext cx="2668427" cy="21780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2E1F1F-D9DF-43D9-B68F-9516B2E3038D}"/>
              </a:ext>
            </a:extLst>
          </p:cNvPr>
          <p:cNvSpPr txBox="1"/>
          <p:nvPr/>
        </p:nvSpPr>
        <p:spPr>
          <a:xfrm>
            <a:off x="1764034" y="1639275"/>
            <a:ext cx="31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iSNR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distribution</a:t>
            </a:r>
            <a:endParaRPr kumimoji="0" lang="en-CA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DDC94-407D-4BA8-B957-55291A5E936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1044" y="2081466"/>
            <a:ext cx="2745725" cy="2130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3B973E-B759-446A-B26F-D6DC9A4EB884}"/>
              </a:ext>
            </a:extLst>
          </p:cNvPr>
          <p:cNvSpPr txBox="1"/>
          <p:nvPr/>
        </p:nvSpPr>
        <p:spPr>
          <a:xfrm>
            <a:off x="7481697" y="1661772"/>
            <a:ext cx="294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“Binarized vasculature map”</a:t>
            </a:r>
            <a:endParaRPr kumimoji="0" lang="en-CA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8D6C9E0-8AF1-41F4-B8E4-DE40D989FF93}"/>
              </a:ext>
            </a:extLst>
          </p:cNvPr>
          <p:cNvSpPr/>
          <p:nvPr/>
        </p:nvSpPr>
        <p:spPr>
          <a:xfrm>
            <a:off x="5040539" y="2840609"/>
            <a:ext cx="2147888" cy="727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ID-BISIM algorithm</a:t>
            </a: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1D0434-E847-4F58-BA81-7A54AC99A7E1}"/>
              </a:ext>
            </a:extLst>
          </p:cNvPr>
          <p:cNvSpPr/>
          <p:nvPr/>
        </p:nvSpPr>
        <p:spPr>
          <a:xfrm>
            <a:off x="838200" y="1321356"/>
            <a:ext cx="291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arbitrarily chosen B-scan:</a:t>
            </a:r>
            <a:endParaRPr kumimoji="0" lang="en-CA" sz="18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201F20-DE6C-4EF7-8132-15CE9BA6929F}"/>
              </a:ext>
            </a:extLst>
          </p:cNvPr>
          <p:cNvSpPr txBox="1"/>
          <p:nvPr/>
        </p:nvSpPr>
        <p:spPr>
          <a:xfrm>
            <a:off x="1725385" y="2840609"/>
            <a:ext cx="353943" cy="58592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counts</a:t>
            </a:r>
            <a:endParaRPr kumimoji="0" lang="en-CA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C3085C-5B82-4C93-BDD1-FE3192A317AF}"/>
              </a:ext>
            </a:extLst>
          </p:cNvPr>
          <p:cNvSpPr txBox="1"/>
          <p:nvPr/>
        </p:nvSpPr>
        <p:spPr>
          <a:xfrm rot="5400000">
            <a:off x="3120621" y="3948903"/>
            <a:ext cx="353943" cy="77059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iSNR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range</a:t>
            </a:r>
            <a:endParaRPr kumimoji="0" lang="en-CA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5B0573-4390-48D1-A2D7-9A47B96793F4}"/>
              </a:ext>
            </a:extLst>
          </p:cNvPr>
          <p:cNvSpPr txBox="1"/>
          <p:nvPr/>
        </p:nvSpPr>
        <p:spPr>
          <a:xfrm>
            <a:off x="7404397" y="2401235"/>
            <a:ext cx="353943" cy="147732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Depth [mm]</a:t>
            </a:r>
            <a:endParaRPr kumimoji="0" lang="en-CA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A4A4BD-F9EC-4F22-8319-BCEBAA10E0E5}"/>
              </a:ext>
            </a:extLst>
          </p:cNvPr>
          <p:cNvSpPr txBox="1"/>
          <p:nvPr/>
        </p:nvSpPr>
        <p:spPr>
          <a:xfrm>
            <a:off x="7558510" y="1959658"/>
            <a:ext cx="45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endParaRPr kumimoji="0" lang="en-CA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6A711-FCF6-4E4C-B31F-10B075A3972B}"/>
              </a:ext>
            </a:extLst>
          </p:cNvPr>
          <p:cNvSpPr txBox="1"/>
          <p:nvPr/>
        </p:nvSpPr>
        <p:spPr>
          <a:xfrm>
            <a:off x="7384987" y="4058531"/>
            <a:ext cx="4717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2.2</a:t>
            </a:r>
            <a:endParaRPr kumimoji="0" lang="en-CA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06E364-149E-48E6-9788-4AD65C0A0AC2}"/>
              </a:ext>
            </a:extLst>
          </p:cNvPr>
          <p:cNvSpPr txBox="1"/>
          <p:nvPr/>
        </p:nvSpPr>
        <p:spPr>
          <a:xfrm>
            <a:off x="9974716" y="1924548"/>
            <a:ext cx="45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endParaRPr kumimoji="0" lang="en-CA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6C5768-F731-4B72-847A-D2633C008679}"/>
              </a:ext>
            </a:extLst>
          </p:cNvPr>
          <p:cNvSpPr txBox="1"/>
          <p:nvPr/>
        </p:nvSpPr>
        <p:spPr>
          <a:xfrm rot="5400000">
            <a:off x="8777261" y="1261356"/>
            <a:ext cx="353943" cy="147732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width [mm]</a:t>
            </a:r>
            <a:endParaRPr kumimoji="0" lang="en-CA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8EBF1C-8931-40CE-8078-63BE2CD918C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02030" y="4464899"/>
            <a:ext cx="2668427" cy="21434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A88413-45A6-492B-9F79-5A839101AB0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0940" y="4471544"/>
            <a:ext cx="2725932" cy="2130199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8D572FEA-3EB8-42AA-B480-DA7FD4AD6798}"/>
              </a:ext>
            </a:extLst>
          </p:cNvPr>
          <p:cNvSpPr/>
          <p:nvPr/>
        </p:nvSpPr>
        <p:spPr>
          <a:xfrm>
            <a:off x="5040539" y="5230687"/>
            <a:ext cx="2147888" cy="727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ID-BISIM algorithm</a:t>
            </a: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19C524-019D-45B8-9B51-7F7F0215CE95}"/>
              </a:ext>
            </a:extLst>
          </p:cNvPr>
          <p:cNvSpPr txBox="1"/>
          <p:nvPr/>
        </p:nvSpPr>
        <p:spPr>
          <a:xfrm>
            <a:off x="1725385" y="5230687"/>
            <a:ext cx="353943" cy="58592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counts</a:t>
            </a:r>
            <a:endParaRPr kumimoji="0" lang="en-CA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A9BD7D-53B5-49DE-A05E-9A71E8B8805F}"/>
              </a:ext>
            </a:extLst>
          </p:cNvPr>
          <p:cNvSpPr txBox="1"/>
          <p:nvPr/>
        </p:nvSpPr>
        <p:spPr>
          <a:xfrm rot="5400000">
            <a:off x="3120621" y="6370535"/>
            <a:ext cx="353943" cy="77059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iSNR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range</a:t>
            </a:r>
            <a:endParaRPr kumimoji="0" lang="en-CA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F0B15F-EE3B-4BDB-8BE2-E8F909257F89}"/>
              </a:ext>
            </a:extLst>
          </p:cNvPr>
          <p:cNvSpPr txBox="1"/>
          <p:nvPr/>
        </p:nvSpPr>
        <p:spPr>
          <a:xfrm>
            <a:off x="7404397" y="4791313"/>
            <a:ext cx="353943" cy="147732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Depth [mm]</a:t>
            </a:r>
            <a:endParaRPr kumimoji="0" lang="en-CA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97E8B6-16B5-4639-9522-0E28BB2597CC}"/>
              </a:ext>
            </a:extLst>
          </p:cNvPr>
          <p:cNvSpPr txBox="1"/>
          <p:nvPr/>
        </p:nvSpPr>
        <p:spPr>
          <a:xfrm>
            <a:off x="7558510" y="4349736"/>
            <a:ext cx="45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endParaRPr kumimoji="0" lang="en-CA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E9C7DF-94C4-4A74-9693-F3A0A0EADBA5}"/>
              </a:ext>
            </a:extLst>
          </p:cNvPr>
          <p:cNvSpPr txBox="1"/>
          <p:nvPr/>
        </p:nvSpPr>
        <p:spPr>
          <a:xfrm>
            <a:off x="7384987" y="6448609"/>
            <a:ext cx="4717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2.2</a:t>
            </a:r>
            <a:endParaRPr kumimoji="0" lang="en-CA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C23958-9B6F-419B-81B1-284CBAE5E6B2}"/>
              </a:ext>
            </a:extLst>
          </p:cNvPr>
          <p:cNvSpPr txBox="1"/>
          <p:nvPr/>
        </p:nvSpPr>
        <p:spPr>
          <a:xfrm>
            <a:off x="9974716" y="4314626"/>
            <a:ext cx="45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</a:t>
            </a:r>
            <a:endParaRPr kumimoji="0" lang="en-CA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A93132-759E-41C9-8786-7450CAA5D11C}"/>
              </a:ext>
            </a:extLst>
          </p:cNvPr>
          <p:cNvSpPr txBox="1"/>
          <p:nvPr/>
        </p:nvSpPr>
        <p:spPr>
          <a:xfrm rot="5400000">
            <a:off x="8777261" y="3651434"/>
            <a:ext cx="353943" cy="147732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width [mm]</a:t>
            </a:r>
            <a:endParaRPr kumimoji="0" lang="en-CA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D8F21A-4809-4EF9-8405-3152C5E097B2}"/>
              </a:ext>
            </a:extLst>
          </p:cNvPr>
          <p:cNvSpPr/>
          <p:nvPr/>
        </p:nvSpPr>
        <p:spPr>
          <a:xfrm>
            <a:off x="229562" y="2915889"/>
            <a:ext cx="1468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</a:t>
            </a: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rescalling</a:t>
            </a: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751AE9-2D06-42F1-A54F-3B38560439B9}"/>
              </a:ext>
            </a:extLst>
          </p:cNvPr>
          <p:cNvSpPr/>
          <p:nvPr/>
        </p:nvSpPr>
        <p:spPr>
          <a:xfrm>
            <a:off x="292962" y="5297804"/>
            <a:ext cx="13302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Preliminary attempts at </a:t>
            </a:r>
            <a:r>
              <a:rPr kumimoji="0" lang="en-US" sz="1800" b="1" i="0" u="none" strike="noStrike" kern="1200" cap="none" spc="0" normalizeH="0" baseline="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rescalling</a:t>
            </a: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3" name="Slide Zoom 32">
                <a:extLst>
                  <a:ext uri="{FF2B5EF4-FFF2-40B4-BE49-F238E27FC236}">
                    <a16:creationId xmlns:a16="http://schemas.microsoft.com/office/drawing/2014/main" id="{9E81824F-3B03-467C-A808-F90EEBFA2A1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227784" y="2176992"/>
              <a:ext cx="1447262" cy="814085"/>
            </p:xfrm>
            <a:graphic>
              <a:graphicData uri="http://schemas.microsoft.com/office/powerpoint/2016/slidezoom">
                <pslz:sldZm>
                  <pslz:sldZmObj sldId="708" cId="3554773002">
                    <pslz:zmPr id="{EBBB5023-7E94-49AC-B96F-D707DF4475E7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47262" cy="8140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3" name="Slide Zoom 3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E81824F-3B03-467C-A808-F90EEBFA2A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27784" y="2176992"/>
                <a:ext cx="1447262" cy="8140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5" name="Slide Zoom 34">
                <a:extLst>
                  <a:ext uri="{FF2B5EF4-FFF2-40B4-BE49-F238E27FC236}">
                    <a16:creationId xmlns:a16="http://schemas.microsoft.com/office/drawing/2014/main" id="{3FD77887-64C2-43B2-A823-A617CFFF39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43093" y="4611346"/>
              <a:ext cx="1345299" cy="756731"/>
            </p:xfrm>
            <a:graphic>
              <a:graphicData uri="http://schemas.microsoft.com/office/powerpoint/2016/slidezoom">
                <pslz:sldZm>
                  <pslz:sldZmObj sldId="709" cId="766414776">
                    <pslz:zmPr id="{A3AE34B8-CE42-44C7-96A5-B1CADD5DC28D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45299" cy="7567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5" name="Slide Zoom 34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3FD77887-64C2-43B2-A823-A617CFFF39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43093" y="4611346"/>
                <a:ext cx="1345299" cy="7567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0487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6184-4444-458A-B0E5-DB7A3E4B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2CD72-A79E-441B-A1E0-33F35A894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901AC-F4EF-44E0-8F46-D88774B349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5177"/>
            <a:ext cx="12192000" cy="594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73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6184-4444-458A-B0E5-DB7A3E4B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2CD72-A79E-441B-A1E0-33F35A894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901AC-F4EF-44E0-8F46-D88774B349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7737"/>
            <a:ext cx="12192000" cy="604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14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30798-7796-4547-8741-8666B4664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AE37D-E052-EF42-B979-D24483DA0D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Palatino Linotype" panose="0204050205050503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Palatino Linotype" panose="02040502050505030304" pitchFamily="18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8DFF35-0487-A7BE-507A-83B256127D1F}"/>
              </a:ext>
            </a:extLst>
          </p:cNvPr>
          <p:cNvSpPr txBox="1"/>
          <p:nvPr/>
        </p:nvSpPr>
        <p:spPr>
          <a:xfrm>
            <a:off x="10528418" y="94004"/>
            <a:ext cx="144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Nader Allam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866093-0E12-0C4A-2927-B645591EDFD6}"/>
              </a:ext>
            </a:extLst>
          </p:cNvPr>
          <p:cNvSpPr/>
          <p:nvPr/>
        </p:nvSpPr>
        <p:spPr>
          <a:xfrm>
            <a:off x="-20633" y="6202011"/>
            <a:ext cx="1225556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Allam N et al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“Longitudinal In-Vivo Quantification of Tumour Microvascular Heterogeneity by Optical Coherence Angiography in Pre-Clinical Radiation Therapy,” </a:t>
            </a:r>
            <a:r>
              <a:rPr lang="en-US" sz="13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Sci Rep</a:t>
            </a:r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(2022)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53A319-FFB5-F4CD-2164-730B739ACCB1}"/>
              </a:ext>
            </a:extLst>
          </p:cNvPr>
          <p:cNvGrpSpPr/>
          <p:nvPr/>
        </p:nvGrpSpPr>
        <p:grpSpPr>
          <a:xfrm>
            <a:off x="0" y="412993"/>
            <a:ext cx="12164841" cy="5843160"/>
            <a:chOff x="0" y="412993"/>
            <a:chExt cx="12164841" cy="58431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79A5DCF-D224-7C58-02A2-69B19471B8C5}"/>
                </a:ext>
              </a:extLst>
            </p:cNvPr>
            <p:cNvGrpSpPr/>
            <p:nvPr/>
          </p:nvGrpSpPr>
          <p:grpSpPr>
            <a:xfrm>
              <a:off x="0" y="412993"/>
              <a:ext cx="12164841" cy="5843160"/>
              <a:chOff x="0" y="412993"/>
              <a:chExt cx="12164841" cy="584316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CF3E8A4C-6196-5E7B-F412-32618677E70F}"/>
                  </a:ext>
                </a:extLst>
              </p:cNvPr>
              <p:cNvGrpSpPr/>
              <p:nvPr/>
            </p:nvGrpSpPr>
            <p:grpSpPr>
              <a:xfrm>
                <a:off x="0" y="412993"/>
                <a:ext cx="12164841" cy="5843160"/>
                <a:chOff x="0" y="412993"/>
                <a:chExt cx="12164841" cy="5843160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6064323A-0DEF-BC24-4802-9098A7EAFB66}"/>
                    </a:ext>
                  </a:extLst>
                </p:cNvPr>
                <p:cNvGrpSpPr/>
                <p:nvPr/>
              </p:nvGrpSpPr>
              <p:grpSpPr>
                <a:xfrm>
                  <a:off x="9548261" y="3085777"/>
                  <a:ext cx="2616580" cy="2360673"/>
                  <a:chOff x="9548261" y="3085777"/>
                  <a:chExt cx="2616580" cy="2360673"/>
                </a:xfrm>
              </p:grpSpPr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8C831F52-5174-CE18-A3AA-73249C825FDE}"/>
                      </a:ext>
                    </a:extLst>
                  </p:cNvPr>
                  <p:cNvSpPr/>
                  <p:nvPr/>
                </p:nvSpPr>
                <p:spPr>
                  <a:xfrm>
                    <a:off x="9548261" y="3085777"/>
                    <a:ext cx="2616580" cy="2360673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pic>
                <p:nvPicPr>
                  <p:cNvPr id="218" name="Picture 217">
                    <a:extLst>
                      <a:ext uri="{FF2B5EF4-FFF2-40B4-BE49-F238E27FC236}">
                        <a16:creationId xmlns:a16="http://schemas.microsoft.com/office/drawing/2014/main" id="{449F180B-13FA-02CA-23EA-EA85169CB3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588974" y="3384460"/>
                    <a:ext cx="2556249" cy="1987000"/>
                  </a:xfrm>
                  <a:prstGeom prst="rect">
                    <a:avLst/>
                  </a:prstGeom>
                </p:spPr>
              </p:pic>
              <p:sp>
                <p:nvSpPr>
                  <p:cNvPr id="219" name="TextBox 218">
                    <a:extLst>
                      <a:ext uri="{FF2B5EF4-FFF2-40B4-BE49-F238E27FC236}">
                        <a16:creationId xmlns:a16="http://schemas.microsoft.com/office/drawing/2014/main" id="{9BF818A7-1121-EAF3-04F9-9B3E655254A8}"/>
                      </a:ext>
                    </a:extLst>
                  </p:cNvPr>
                  <p:cNvSpPr txBox="1"/>
                  <p:nvPr/>
                </p:nvSpPr>
                <p:spPr>
                  <a:xfrm>
                    <a:off x="9879577" y="3143626"/>
                    <a:ext cx="226564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1400" b="1" u="sng">
                        <a:solidFill>
                          <a:prstClr val="black"/>
                        </a:solidFill>
                        <a:latin typeface="Palatino Linotype" panose="02040502050505030304" pitchFamily="18" charset="0"/>
                      </a:rPr>
                      <a:t>Distance to nearest vessel histogram</a:t>
                    </a:r>
                    <a:endParaRPr kumimoji="0" lang="en-CA" sz="1400" b="1" i="0" u="sng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</a:endParaRPr>
                  </a:p>
                </p:txBody>
              </p:sp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43FD2C4D-7F88-6E66-7581-ED9535C84E73}"/>
                      </a:ext>
                    </a:extLst>
                  </p:cNvPr>
                  <p:cNvSpPr/>
                  <p:nvPr/>
                </p:nvSpPr>
                <p:spPr>
                  <a:xfrm>
                    <a:off x="10102208" y="3923751"/>
                    <a:ext cx="772258" cy="148572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221" name="Rectangle 220">
                    <a:extLst>
                      <a:ext uri="{FF2B5EF4-FFF2-40B4-BE49-F238E27FC236}">
                        <a16:creationId xmlns:a16="http://schemas.microsoft.com/office/drawing/2014/main" id="{DBEB4166-6514-312A-0ABA-AF9C828D684E}"/>
                      </a:ext>
                    </a:extLst>
                  </p:cNvPr>
                  <p:cNvSpPr/>
                  <p:nvPr/>
                </p:nvSpPr>
                <p:spPr>
                  <a:xfrm>
                    <a:off x="10925713" y="3848100"/>
                    <a:ext cx="45719" cy="121509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sp>
                <p:nvSpPr>
                  <p:cNvPr id="222" name="Rectangle 221">
                    <a:extLst>
                      <a:ext uri="{FF2B5EF4-FFF2-40B4-BE49-F238E27FC236}">
                        <a16:creationId xmlns:a16="http://schemas.microsoft.com/office/drawing/2014/main" id="{6702B269-6E93-A0F1-7321-6AFB0A0E56B3}"/>
                      </a:ext>
                    </a:extLst>
                  </p:cNvPr>
                  <p:cNvSpPr/>
                  <p:nvPr/>
                </p:nvSpPr>
                <p:spPr>
                  <a:xfrm flipH="1" flipV="1">
                    <a:off x="10938440" y="3825456"/>
                    <a:ext cx="18288" cy="8819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  <p:pic>
                <p:nvPicPr>
                  <p:cNvPr id="223" name="Picture 222">
                    <a:extLst>
                      <a:ext uri="{FF2B5EF4-FFF2-40B4-BE49-F238E27FC236}">
                        <a16:creationId xmlns:a16="http://schemas.microsoft.com/office/drawing/2014/main" id="{1A8C4290-3C08-C056-A18C-BD6832EDB5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00310" y="5048499"/>
                    <a:ext cx="91440" cy="43031"/>
                  </a:xfrm>
                  <a:prstGeom prst="rect">
                    <a:avLst/>
                  </a:prstGeom>
                </p:spPr>
              </p:pic>
              <p:pic>
                <p:nvPicPr>
                  <p:cNvPr id="224" name="Picture 223">
                    <a:extLst>
                      <a:ext uri="{FF2B5EF4-FFF2-40B4-BE49-F238E27FC236}">
                        <a16:creationId xmlns:a16="http://schemas.microsoft.com/office/drawing/2014/main" id="{D0AC28FA-2D56-9048-C381-231C06D0D0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email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41617" y="3792591"/>
                    <a:ext cx="27432" cy="27432"/>
                  </a:xfrm>
                  <a:prstGeom prst="rect">
                    <a:avLst/>
                  </a:prstGeom>
                </p:spPr>
              </p:pic>
              <p:pic>
                <p:nvPicPr>
                  <p:cNvPr id="225" name="Picture 224">
                    <a:extLst>
                      <a:ext uri="{FF2B5EF4-FFF2-40B4-BE49-F238E27FC236}">
                        <a16:creationId xmlns:a16="http://schemas.microsoft.com/office/drawing/2014/main" id="{5849A121-913D-90CC-F730-1EABB5ED9F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email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946030" y="3795575"/>
                    <a:ext cx="27432" cy="27432"/>
                  </a:xfrm>
                  <a:prstGeom prst="rect">
                    <a:avLst/>
                  </a:prstGeom>
                </p:spPr>
              </p:pic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252932B3-A5EB-85FB-336F-6010CD113245}"/>
                      </a:ext>
                    </a:extLst>
                  </p:cNvPr>
                  <p:cNvSpPr/>
                  <p:nvPr/>
                </p:nvSpPr>
                <p:spPr>
                  <a:xfrm>
                    <a:off x="10053800" y="3874522"/>
                    <a:ext cx="925617" cy="109891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CA"/>
                  </a:p>
                </p:txBody>
              </p:sp>
            </p:grp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A236689-6A11-F962-DED4-F507435C088F}"/>
                    </a:ext>
                  </a:extLst>
                </p:cNvPr>
                <p:cNvSpPr/>
                <p:nvPr/>
              </p:nvSpPr>
              <p:spPr>
                <a:xfrm>
                  <a:off x="4568471" y="3206896"/>
                  <a:ext cx="1382844" cy="456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2C9D21B9-03E3-1ECF-E0F7-6819602250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64751" y="3276819"/>
                      <a:ext cx="775362" cy="3385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=</m:t>
                            </m:r>
                            <m:r>
                              <a:rPr kumimoji="0" lang="en-US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</m:t>
                            </m:r>
                            <m:r>
                              <a:rPr kumimoji="0" lang="en-US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𝒎𝒎</m:t>
                            </m:r>
                          </m:oMath>
                        </m:oMathPara>
                      </a14:m>
                      <a:endParaRPr kumimoji="0" lang="en-CA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2C9D21B9-03E3-1ECF-E0F7-6819602250E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64751" y="3276819"/>
                      <a:ext cx="775362" cy="338554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r="-11719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D7578F60-9339-E35D-71F3-AC4BF2A4B3C4}"/>
                    </a:ext>
                  </a:extLst>
                </p:cNvPr>
                <p:cNvSpPr/>
                <p:nvPr/>
              </p:nvSpPr>
              <p:spPr>
                <a:xfrm>
                  <a:off x="4121485" y="5805787"/>
                  <a:ext cx="298033" cy="1420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A38883FD-0C74-C465-B209-9296628EE2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45970" y="3452170"/>
                  <a:ext cx="172208" cy="0"/>
                </a:xfrm>
                <a:prstGeom prst="lin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46987A8A-2B43-FB30-4BB6-253869342C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154" r="-154"/>
                <a:stretch/>
              </p:blipFill>
              <p:spPr>
                <a:xfrm>
                  <a:off x="1086960" y="3985507"/>
                  <a:ext cx="1790588" cy="1625053"/>
                </a:xfrm>
                <a:prstGeom prst="rect">
                  <a:avLst/>
                </a:prstGeom>
              </p:spPr>
            </p:pic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4451B6B8-4174-E0B8-5571-A7DE1BE687BA}"/>
                    </a:ext>
                  </a:extLst>
                </p:cNvPr>
                <p:cNvCxnSpPr/>
                <p:nvPr/>
              </p:nvCxnSpPr>
              <p:spPr>
                <a:xfrm>
                  <a:off x="2374962" y="5494412"/>
                  <a:ext cx="366061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83CC234E-F176-BB0B-0A02-FA4F2B81E8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51329" y="1343946"/>
                  <a:ext cx="2776115" cy="1120187"/>
                </a:xfrm>
                <a:prstGeom prst="rect">
                  <a:avLst/>
                </a:prstGeom>
              </p:spPr>
            </p:pic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C4BD21A9-D5D0-9EB5-06FC-44E65B0D56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78318" y="2596444"/>
                  <a:ext cx="271031" cy="40726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3E8CBACC-6ACB-07B2-8D0B-B824A5741D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77592" y="2687837"/>
                  <a:ext cx="106636" cy="0"/>
                </a:xfrm>
                <a:prstGeom prst="line">
                  <a:avLst/>
                </a:prstGeom>
                <a:solidFill>
                  <a:schemeClr val="bg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2" name="Picture 41" descr="A picture containing light, traffic, red, star&#10;&#10;Description automatically generated">
                  <a:extLst>
                    <a:ext uri="{FF2B5EF4-FFF2-40B4-BE49-F238E27FC236}">
                      <a16:creationId xmlns:a16="http://schemas.microsoft.com/office/drawing/2014/main" id="{8B695C73-77A8-E38B-2C02-2A40CD5DDE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flipH="1">
                  <a:off x="944277" y="1305387"/>
                  <a:ext cx="1545774" cy="1527082"/>
                </a:xfrm>
                <a:prstGeom prst="rect">
                  <a:avLst/>
                </a:prstGeom>
              </p:spPr>
            </p:pic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76BE0FEC-B760-ACCA-4FEE-D318CBB79540}"/>
                    </a:ext>
                  </a:extLst>
                </p:cNvPr>
                <p:cNvSpPr/>
                <p:nvPr/>
              </p:nvSpPr>
              <p:spPr>
                <a:xfrm>
                  <a:off x="598079" y="931184"/>
                  <a:ext cx="6736668" cy="209521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endParaRPr>
                </a:p>
              </p:txBody>
            </p:sp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318409F6-39BD-88A8-351D-565DF6A54F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98" r="-98"/>
                <a:stretch/>
              </p:blipFill>
              <p:spPr>
                <a:xfrm>
                  <a:off x="6739344" y="3985511"/>
                  <a:ext cx="1774988" cy="1591246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7AF96BC9-C362-B8D0-6138-1A450C5DF5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flipH="1">
                  <a:off x="3229506" y="1251922"/>
                  <a:ext cx="1559103" cy="1524922"/>
                </a:xfrm>
                <a:prstGeom prst="rect">
                  <a:avLst/>
                </a:prstGeom>
              </p:spPr>
            </p:pic>
            <p:sp>
              <p:nvSpPr>
                <p:cNvPr id="47" name="Arrow: Right 46">
                  <a:extLst>
                    <a:ext uri="{FF2B5EF4-FFF2-40B4-BE49-F238E27FC236}">
                      <a16:creationId xmlns:a16="http://schemas.microsoft.com/office/drawing/2014/main" id="{47BCEDFE-0C7A-AA6D-F0A5-C2D5F44C8708}"/>
                    </a:ext>
                  </a:extLst>
                </p:cNvPr>
                <p:cNvSpPr/>
                <p:nvPr/>
              </p:nvSpPr>
              <p:spPr>
                <a:xfrm>
                  <a:off x="3143781" y="4150769"/>
                  <a:ext cx="3066845" cy="74046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Post-processing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5F4BE05-60F3-4693-586C-1CBB5A8B0BED}"/>
                    </a:ext>
                  </a:extLst>
                </p:cNvPr>
                <p:cNvSpPr txBox="1"/>
                <p:nvPr/>
              </p:nvSpPr>
              <p:spPr>
                <a:xfrm>
                  <a:off x="3296514" y="4838093"/>
                  <a:ext cx="2660488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AutoNum type="arabicParenR"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Creation of tumour mask</a:t>
                  </a:r>
                </a:p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AutoNum type="arabicParenR"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Denoising &amp; Vessel segmentation</a:t>
                  </a:r>
                  <a:endParaRPr kumimoji="0" lang="en-CA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3A9CC364-D728-ED57-7CFC-0A6BA5FF2FB7}"/>
                    </a:ext>
                  </a:extLst>
                </p:cNvPr>
                <p:cNvGrpSpPr/>
                <p:nvPr/>
              </p:nvGrpSpPr>
              <p:grpSpPr>
                <a:xfrm>
                  <a:off x="0" y="3104532"/>
                  <a:ext cx="3929046" cy="787769"/>
                  <a:chOff x="-67539" y="3408791"/>
                  <a:chExt cx="3929046" cy="787769"/>
                </a:xfrm>
              </p:grpSpPr>
              <p:sp>
                <p:nvSpPr>
                  <p:cNvPr id="214" name="Down Arrow 8">
                    <a:extLst>
                      <a:ext uri="{FF2B5EF4-FFF2-40B4-BE49-F238E27FC236}">
                        <a16:creationId xmlns:a16="http://schemas.microsoft.com/office/drawing/2014/main" id="{045A7909-8742-3C55-3449-09FF4980A2F5}"/>
                      </a:ext>
                    </a:extLst>
                  </p:cNvPr>
                  <p:cNvSpPr/>
                  <p:nvPr/>
                </p:nvSpPr>
                <p:spPr>
                  <a:xfrm rot="19127053">
                    <a:off x="1712744" y="3923182"/>
                    <a:ext cx="235670" cy="273378"/>
                  </a:xfrm>
                  <a:prstGeom prst="downArrow">
                    <a:avLst/>
                  </a:prstGeom>
                  <a:solidFill>
                    <a:srgbClr val="4472C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90E8EDBD-B81D-72D1-A386-6D87DA08D216}"/>
                      </a:ext>
                    </a:extLst>
                  </p:cNvPr>
                  <p:cNvSpPr txBox="1"/>
                  <p:nvPr/>
                </p:nvSpPr>
                <p:spPr>
                  <a:xfrm>
                    <a:off x="-67539" y="3640103"/>
                    <a:ext cx="392904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+mn-ea"/>
                        <a:cs typeface="+mn-cs"/>
                      </a:rPr>
                      <a:t>OCT data speckle-variance (</a:t>
                    </a:r>
                    <a:r>
                      <a:rPr kumimoji="0" lang="en-US" sz="1400" b="0" i="0" u="none" strike="noStrike" kern="1200" cap="none" spc="0" normalizeH="0" baseline="0" noProof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+mn-ea"/>
                        <a:cs typeface="+mn-cs"/>
                      </a:rPr>
                      <a:t>sv</a:t>
                    </a:r>
                    <a:r>
                      <a: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+mn-ea"/>
                        <a:cs typeface="+mn-cs"/>
                      </a:rPr>
                      <a:t>) pre-processing</a:t>
                    </a:r>
                    <a:endParaRPr kumimoji="0" lang="en-CA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6" name="Down Arrow 8">
                    <a:extLst>
                      <a:ext uri="{FF2B5EF4-FFF2-40B4-BE49-F238E27FC236}">
                        <a16:creationId xmlns:a16="http://schemas.microsoft.com/office/drawing/2014/main" id="{8079863E-A7B7-758B-9AE7-BD48691D6537}"/>
                      </a:ext>
                    </a:extLst>
                  </p:cNvPr>
                  <p:cNvSpPr/>
                  <p:nvPr/>
                </p:nvSpPr>
                <p:spPr>
                  <a:xfrm rot="1863793">
                    <a:off x="1729682" y="3408791"/>
                    <a:ext cx="235670" cy="273378"/>
                  </a:xfrm>
                  <a:prstGeom prst="downArrow">
                    <a:avLst/>
                  </a:prstGeom>
                  <a:solidFill>
                    <a:srgbClr val="4472C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1C44C75A-4149-3B6F-4F5F-FC638DF19AF1}"/>
                    </a:ext>
                  </a:extLst>
                </p:cNvPr>
                <p:cNvGrpSpPr/>
                <p:nvPr/>
              </p:nvGrpSpPr>
              <p:grpSpPr>
                <a:xfrm>
                  <a:off x="5500437" y="2651576"/>
                  <a:ext cx="1759452" cy="413387"/>
                  <a:chOff x="3753617" y="3033753"/>
                  <a:chExt cx="1759452" cy="413387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9433790C-BB19-E895-FA06-DD2F6DC5E6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39406" y="3033753"/>
                    <a:ext cx="114898" cy="0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3" name="TextBox 212">
                    <a:extLst>
                      <a:ext uri="{FF2B5EF4-FFF2-40B4-BE49-F238E27FC236}">
                        <a16:creationId xmlns:a16="http://schemas.microsoft.com/office/drawing/2014/main" id="{2B2BD60B-1234-47F8-6CFA-0006BF622BCE}"/>
                      </a:ext>
                    </a:extLst>
                  </p:cNvPr>
                  <p:cNvSpPr txBox="1"/>
                  <p:nvPr/>
                </p:nvSpPr>
                <p:spPr>
                  <a:xfrm>
                    <a:off x="3753617" y="3108586"/>
                    <a:ext cx="1759452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+mn-ea"/>
                        <a:cs typeface="+mn-cs"/>
                      </a:rPr>
                      <a:t>Fluorescence</a:t>
                    </a:r>
                    <a:endParaRPr kumimoji="0" lang="en-CA" sz="1600" b="0" i="0" u="sng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A6174B7E-9BD5-F1B9-AB89-A8512CF079E0}"/>
                    </a:ext>
                  </a:extLst>
                </p:cNvPr>
                <p:cNvGrpSpPr/>
                <p:nvPr/>
              </p:nvGrpSpPr>
              <p:grpSpPr>
                <a:xfrm>
                  <a:off x="3061435" y="2583757"/>
                  <a:ext cx="1791102" cy="489086"/>
                  <a:chOff x="3300309" y="2932949"/>
                  <a:chExt cx="1791102" cy="489086"/>
                </a:xfrm>
                <a:solidFill>
                  <a:schemeClr val="bg1"/>
                </a:solidFill>
              </p:grpSpPr>
              <p:grpSp>
                <p:nvGrpSpPr>
                  <p:cNvPr id="208" name="Group 207">
                    <a:extLst>
                      <a:ext uri="{FF2B5EF4-FFF2-40B4-BE49-F238E27FC236}">
                        <a16:creationId xmlns:a16="http://schemas.microsoft.com/office/drawing/2014/main" id="{9A71CA59-0877-1EFA-33EB-0697A9AA6EBA}"/>
                      </a:ext>
                    </a:extLst>
                  </p:cNvPr>
                  <p:cNvGrpSpPr/>
                  <p:nvPr/>
                </p:nvGrpSpPr>
                <p:grpSpPr>
                  <a:xfrm>
                    <a:off x="3300309" y="2932949"/>
                    <a:ext cx="1791102" cy="489086"/>
                    <a:chOff x="3300309" y="2932949"/>
                    <a:chExt cx="1791102" cy="489086"/>
                  </a:xfrm>
                  <a:grpFill/>
                </p:grpSpPr>
                <p:sp>
                  <p:nvSpPr>
                    <p:cNvPr id="210" name="TextBox 209">
                      <a:extLst>
                        <a:ext uri="{FF2B5EF4-FFF2-40B4-BE49-F238E27FC236}">
                          <a16:creationId xmlns:a16="http://schemas.microsoft.com/office/drawing/2014/main" id="{87FF90C7-55AA-CF4E-8798-EA95598E086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00309" y="3083481"/>
                      <a:ext cx="1791102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Brightfield</a:t>
                      </a:r>
                      <a:endParaRPr kumimoji="0" lang="en-CA" sz="16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11" name="Rectangle 210">
                      <a:extLst>
                        <a:ext uri="{FF2B5EF4-FFF2-40B4-BE49-F238E27FC236}">
                          <a16:creationId xmlns:a16="http://schemas.microsoft.com/office/drawing/2014/main" id="{45401B79-9304-FAC5-1B6C-C1476BF401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76309" y="2932949"/>
                      <a:ext cx="195931" cy="155915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AE02E4D3-8E04-EAF5-AD46-6259874E37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492447" y="3021194"/>
                    <a:ext cx="106636" cy="0"/>
                  </a:xfrm>
                  <a:prstGeom prst="line">
                    <a:avLst/>
                  </a:prstGeom>
                  <a:grpFill/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8B9DE9B3-5739-1952-A5F9-0540286E5F34}"/>
                    </a:ext>
                  </a:extLst>
                </p:cNvPr>
                <p:cNvSpPr/>
                <p:nvPr/>
              </p:nvSpPr>
              <p:spPr>
                <a:xfrm>
                  <a:off x="598078" y="534150"/>
                  <a:ext cx="755967" cy="40148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Input</a:t>
                  </a: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69B910C3-82CD-3977-FB1C-5D2489E352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9186" y="4626533"/>
                  <a:ext cx="281291" cy="0"/>
                </a:xfrm>
                <a:prstGeom prst="straightConnector1">
                  <a:avLst/>
                </a:prstGeom>
                <a:ln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C48F3E95-1788-9471-DB00-0082C07B69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0149" y="4309060"/>
                  <a:ext cx="0" cy="312710"/>
                </a:xfrm>
                <a:prstGeom prst="straightConnector1">
                  <a:avLst/>
                </a:prstGeom>
                <a:ln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568226B-8A7D-0B41-FDFF-C6D79B24799F}"/>
                    </a:ext>
                  </a:extLst>
                </p:cNvPr>
                <p:cNvSpPr txBox="1"/>
                <p:nvPr/>
              </p:nvSpPr>
              <p:spPr>
                <a:xfrm>
                  <a:off x="809456" y="4559963"/>
                  <a:ext cx="1601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x</a:t>
                  </a: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DBA1A73-D66A-3DAE-19FF-2F33BE742096}"/>
                    </a:ext>
                  </a:extLst>
                </p:cNvPr>
                <p:cNvSpPr txBox="1"/>
                <p:nvPr/>
              </p:nvSpPr>
              <p:spPr>
                <a:xfrm>
                  <a:off x="623107" y="4200766"/>
                  <a:ext cx="1601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y</a:t>
                  </a: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5F40E5C6-3CAB-26F3-9D20-87E8A8E20376}"/>
                    </a:ext>
                  </a:extLst>
                </p:cNvPr>
                <p:cNvSpPr/>
                <p:nvPr/>
              </p:nvSpPr>
              <p:spPr>
                <a:xfrm>
                  <a:off x="1076447" y="3955567"/>
                  <a:ext cx="1813710" cy="1674747"/>
                </a:xfrm>
                <a:prstGeom prst="rect">
                  <a:avLst/>
                </a:prstGeom>
                <a:noFill/>
                <a:ln w="38100">
                  <a:solidFill>
                    <a:srgbClr val="00B0F0"/>
                  </a:solidFill>
                  <a:prstDash val="dash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solidFill>
                        <a:prstClr val="black"/>
                      </a:solidFill>
                      <a:prstDash val="dash"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29EB183D-14E3-C98A-2741-4524FF74979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436289" y="1327120"/>
                  <a:ext cx="872225" cy="806072"/>
                </a:xfrm>
                <a:prstGeom prst="rect">
                  <a:avLst/>
                </a:prstGeom>
                <a:noFill/>
                <a:ln w="38100">
                  <a:solidFill>
                    <a:srgbClr val="00B0F0"/>
                  </a:solidFill>
                  <a:prstDash val="dash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solidFill>
                        <a:prstClr val="black"/>
                      </a:solidFill>
                      <a:prstDash val="dash"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" name="Straight Arrow Connector 58">
                  <a:extLst>
                    <a:ext uri="{FF2B5EF4-FFF2-40B4-BE49-F238E27FC236}">
                      <a16:creationId xmlns:a16="http://schemas.microsoft.com/office/drawing/2014/main" id="{703F564E-3B5C-839C-37DB-8A6B3D97EC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278078" y="4626533"/>
                  <a:ext cx="281291" cy="0"/>
                </a:xfrm>
                <a:prstGeom prst="straightConnector1">
                  <a:avLst/>
                </a:prstGeom>
                <a:ln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73D124BC-1408-51A8-BE5F-383303BE5D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79041" y="4309060"/>
                  <a:ext cx="0" cy="312710"/>
                </a:xfrm>
                <a:prstGeom prst="straightConnector1">
                  <a:avLst/>
                </a:prstGeom>
                <a:ln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0778AA4-302C-B36A-1027-C4BD24C23E48}"/>
                    </a:ext>
                  </a:extLst>
                </p:cNvPr>
                <p:cNvSpPr txBox="1"/>
                <p:nvPr/>
              </p:nvSpPr>
              <p:spPr>
                <a:xfrm>
                  <a:off x="6428348" y="4559963"/>
                  <a:ext cx="1601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x</a:t>
                  </a: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952F099-DA48-425F-20FF-4C4AE84935AF}"/>
                    </a:ext>
                  </a:extLst>
                </p:cNvPr>
                <p:cNvSpPr txBox="1"/>
                <p:nvPr/>
              </p:nvSpPr>
              <p:spPr>
                <a:xfrm>
                  <a:off x="6241999" y="4200766"/>
                  <a:ext cx="1601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y</a:t>
                  </a: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AC6BD6D5-4954-1326-DF9E-2E67B386C4C3}"/>
                    </a:ext>
                  </a:extLst>
                </p:cNvPr>
                <p:cNvSpPr/>
                <p:nvPr/>
              </p:nvSpPr>
              <p:spPr>
                <a:xfrm>
                  <a:off x="6736570" y="3985509"/>
                  <a:ext cx="1784159" cy="1591246"/>
                </a:xfrm>
                <a:prstGeom prst="rect">
                  <a:avLst/>
                </a:prstGeom>
                <a:noFill/>
                <a:ln w="38100">
                  <a:solidFill>
                    <a:srgbClr val="00B0F0"/>
                  </a:solidFill>
                  <a:prstDash val="dash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solidFill>
                        <a:prstClr val="black"/>
                      </a:solidFill>
                      <a:prstDash val="dash"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D545D01C-CA55-D9D8-EFE6-DB0DE2A56B12}"/>
                    </a:ext>
                  </a:extLst>
                </p:cNvPr>
                <p:cNvSpPr txBox="1"/>
                <p:nvPr/>
              </p:nvSpPr>
              <p:spPr>
                <a:xfrm>
                  <a:off x="5817916" y="5564771"/>
                  <a:ext cx="3654884" cy="615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sng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3D Binarized microvasculature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(</a:t>
                  </a:r>
                  <a:r>
                    <a:rPr kumimoji="0" lang="en-US" sz="1400" b="0" i="1" u="none" strike="noStrike" kern="1200" cap="none" spc="0" normalizeH="0" baseline="0" noProof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en</a:t>
                  </a:r>
                  <a:r>
                    <a:rPr kumimoji="0" lang="en-US" sz="1400" b="0" i="1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-face</a:t>
                  </a: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 view)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 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1AA399D-B0F1-AEDB-BCF9-797C6A2299C2}"/>
                    </a:ext>
                  </a:extLst>
                </p:cNvPr>
                <p:cNvSpPr txBox="1"/>
                <p:nvPr/>
              </p:nvSpPr>
              <p:spPr>
                <a:xfrm>
                  <a:off x="411851" y="5640600"/>
                  <a:ext cx="3140806" cy="615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sng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3D “Raw” svOCT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(</a:t>
                  </a:r>
                  <a:r>
                    <a:rPr kumimoji="0" lang="en-US" sz="1400" b="0" i="1" u="none" strike="noStrike" kern="1200" cap="none" spc="0" normalizeH="0" baseline="0" noProof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en</a:t>
                  </a:r>
                  <a:r>
                    <a:rPr kumimoji="0" lang="en-US" sz="1400" b="0" i="1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-face</a:t>
                  </a: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 max intensity projection)</a:t>
                  </a: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 </a:t>
                  </a: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E32CA113-26D3-5EBA-1DB8-CC5E141A55F8}"/>
                    </a:ext>
                  </a:extLst>
                </p:cNvPr>
                <p:cNvCxnSpPr/>
                <p:nvPr/>
              </p:nvCxnSpPr>
              <p:spPr>
                <a:xfrm>
                  <a:off x="8045332" y="5446450"/>
                  <a:ext cx="366061" cy="0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B0BE04AC-170A-A164-CC53-44EE35411D30}"/>
                    </a:ext>
                  </a:extLst>
                </p:cNvPr>
                <p:cNvSpPr/>
                <p:nvPr/>
              </p:nvSpPr>
              <p:spPr>
                <a:xfrm>
                  <a:off x="641554" y="3825456"/>
                  <a:ext cx="357408" cy="30932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>
                      <a:solidFill>
                        <a:prstClr val="white"/>
                      </a:solidFill>
                      <a:latin typeface="Palatino Linotype" panose="02040502050505030304" pitchFamily="18" charset="0"/>
                    </a:rPr>
                    <a:t>(b)</a:t>
                  </a:r>
                  <a:endParaRPr kumimoji="0" lang="en-CA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Text Box 2">
                  <a:extLst>
                    <a:ext uri="{FF2B5EF4-FFF2-40B4-BE49-F238E27FC236}">
                      <a16:creationId xmlns:a16="http://schemas.microsoft.com/office/drawing/2014/main" id="{07297344-09DB-5B77-7BDC-A9CE41D5FDD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345770" y="412993"/>
                  <a:ext cx="1495568" cy="1246149"/>
                </a:xfrm>
                <a:prstGeom prst="rect">
                  <a:avLst/>
                </a:prstGeom>
                <a:noFill/>
                <a:ln>
                  <a:noFill/>
                  <a:headEnd/>
                  <a:tailEnd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F7610BEC-D739-CFD9-5B8E-7E9005D01E98}"/>
                    </a:ext>
                  </a:extLst>
                </p:cNvPr>
                <p:cNvGrpSpPr/>
                <p:nvPr/>
              </p:nvGrpSpPr>
              <p:grpSpPr>
                <a:xfrm>
                  <a:off x="9973733" y="1005044"/>
                  <a:ext cx="859728" cy="566786"/>
                  <a:chOff x="10546814" y="1156492"/>
                  <a:chExt cx="859728" cy="566786"/>
                </a:xfrm>
              </p:grpSpPr>
              <p:cxnSp>
                <p:nvCxnSpPr>
                  <p:cNvPr id="202" name="Straight Arrow Connector 201">
                    <a:extLst>
                      <a:ext uri="{FF2B5EF4-FFF2-40B4-BE49-F238E27FC236}">
                        <a16:creationId xmlns:a16="http://schemas.microsoft.com/office/drawing/2014/main" id="{4CCC233A-1375-9D53-22B0-0E4B68E38476}"/>
                      </a:ext>
                    </a:extLst>
                  </p:cNvPr>
                  <p:cNvCxnSpPr/>
                  <p:nvPr/>
                </p:nvCxnSpPr>
                <p:spPr>
                  <a:xfrm>
                    <a:off x="10978729" y="1340169"/>
                    <a:ext cx="0" cy="27580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Arrow Connector 202">
                    <a:extLst>
                      <a:ext uri="{FF2B5EF4-FFF2-40B4-BE49-F238E27FC236}">
                        <a16:creationId xmlns:a16="http://schemas.microsoft.com/office/drawing/2014/main" id="{D3FED7EB-D061-8171-AD84-1B8E21C06A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729172" y="1216780"/>
                    <a:ext cx="251145" cy="134319"/>
                  </a:xfrm>
                  <a:prstGeom prst="straightConnector1">
                    <a:avLst/>
                  </a:prstGeom>
                  <a:ln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Arrow Connector 203">
                    <a:extLst>
                      <a:ext uri="{FF2B5EF4-FFF2-40B4-BE49-F238E27FC236}">
                        <a16:creationId xmlns:a16="http://schemas.microsoft.com/office/drawing/2014/main" id="{8394139E-8E9E-F2FC-92CB-1E53B67B05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973039" y="1296196"/>
                    <a:ext cx="328730" cy="60898"/>
                  </a:xfrm>
                  <a:prstGeom prst="straightConnector1">
                    <a:avLst/>
                  </a:prstGeom>
                  <a:ln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5" name="TextBox 204">
                    <a:extLst>
                      <a:ext uri="{FF2B5EF4-FFF2-40B4-BE49-F238E27FC236}">
                        <a16:creationId xmlns:a16="http://schemas.microsoft.com/office/drawing/2014/main" id="{72C5DBCD-47EA-C3B8-1347-6999D278A46E}"/>
                      </a:ext>
                    </a:extLst>
                  </p:cNvPr>
                  <p:cNvSpPr txBox="1"/>
                  <p:nvPr/>
                </p:nvSpPr>
                <p:spPr>
                  <a:xfrm>
                    <a:off x="10949219" y="1446279"/>
                    <a:ext cx="35255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CA" sz="12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Palatino Linotype" panose="02040502050505030304" pitchFamily="18" charset="0"/>
                        <a:ea typeface="+mn-ea"/>
                        <a:cs typeface="+mn-cs"/>
                      </a:rPr>
                      <a:t>-z</a:t>
                    </a: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" name="TextBox 205">
                    <a:extLst>
                      <a:ext uri="{FF2B5EF4-FFF2-40B4-BE49-F238E27FC236}">
                        <a16:creationId xmlns:a16="http://schemas.microsoft.com/office/drawing/2014/main" id="{A46333CE-CC23-55A7-2ED5-605DD370E06D}"/>
                      </a:ext>
                    </a:extLst>
                  </p:cNvPr>
                  <p:cNvSpPr txBox="1"/>
                  <p:nvPr/>
                </p:nvSpPr>
                <p:spPr>
                  <a:xfrm>
                    <a:off x="10546814" y="1156492"/>
                    <a:ext cx="16013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CA" sz="12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Palatino Linotype" panose="02040502050505030304" pitchFamily="18" charset="0"/>
                        <a:ea typeface="+mn-ea"/>
                        <a:cs typeface="+mn-cs"/>
                      </a:rPr>
                      <a:t>y</a:t>
                    </a:r>
                    <a:endParaRPr kumimoji="0" lang="en-US" sz="1200" b="0" i="0" u="none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TextBox 206">
                    <a:extLst>
                      <a:ext uri="{FF2B5EF4-FFF2-40B4-BE49-F238E27FC236}">
                        <a16:creationId xmlns:a16="http://schemas.microsoft.com/office/drawing/2014/main" id="{BAC0D458-A158-F9BE-C44F-96FA64C6811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46407" y="1163947"/>
                    <a:ext cx="16013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CA" sz="1200" b="0" i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Palatino Linotype" panose="02040502050505030304" pitchFamily="18" charset="0"/>
                        <a:ea typeface="+mn-ea"/>
                        <a:cs typeface="+mn-cs"/>
                      </a:rPr>
                      <a:t>x</a:t>
                    </a:r>
                  </a:p>
                </p:txBody>
              </p:sp>
            </p:grpSp>
            <p:pic>
              <p:nvPicPr>
                <p:cNvPr id="70" name="Picture 69" descr="Chart&#10;&#10;Description automatically generated">
                  <a:extLst>
                    <a:ext uri="{FF2B5EF4-FFF2-40B4-BE49-F238E27FC236}">
                      <a16:creationId xmlns:a16="http://schemas.microsoft.com/office/drawing/2014/main" id="{D0D392D2-AF6A-0129-A7F7-96BA78F510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flipV="1">
                  <a:off x="3424559" y="1542981"/>
                  <a:ext cx="810007" cy="497199"/>
                </a:xfrm>
                <a:prstGeom prst="rect">
                  <a:avLst/>
                </a:prstGeom>
              </p:spPr>
            </p:pic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F088C5A-F74E-8381-9A07-596D17892CD0}"/>
                    </a:ext>
                  </a:extLst>
                </p:cNvPr>
                <p:cNvSpPr/>
                <p:nvPr/>
              </p:nvSpPr>
              <p:spPr>
                <a:xfrm>
                  <a:off x="7812023" y="2330807"/>
                  <a:ext cx="520884" cy="23272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1960798D-E3AA-E119-A7B6-AEB122D162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63010" y="2450063"/>
                  <a:ext cx="417924" cy="0"/>
                </a:xfrm>
                <a:prstGeom prst="line">
                  <a:avLst/>
                </a:prstGeom>
                <a:ln w="762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627E9189-8043-C6D5-6FC9-A1838E52A8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84852" y="2140475"/>
                      <a:ext cx="983187" cy="312393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0000E2"/>
                      </a:solidFill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Tissue &gt;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0" lang="el-G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Λ</m:t>
                          </m:r>
                        </m:oMath>
                      </a14:m>
                      <a:endParaRPr kumimoji="0" lang="en-CA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36" name="TextBox 235">
                      <a:extLst>
                        <a:ext uri="{FF2B5EF4-FFF2-40B4-BE49-F238E27FC236}">
                          <a16:creationId xmlns:a16="http://schemas.microsoft.com/office/drawing/2014/main" id="{4D424768-4816-4477-833A-2A06C96252F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84852" y="2140475"/>
                      <a:ext cx="983187" cy="312393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 b="-14035"/>
                      </a:stretch>
                    </a:blipFill>
                    <a:ln w="38100">
                      <a:solidFill>
                        <a:srgbClr val="0000E2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4" name="Arrow: Right 73">
                  <a:extLst>
                    <a:ext uri="{FF2B5EF4-FFF2-40B4-BE49-F238E27FC236}">
                      <a16:creationId xmlns:a16="http://schemas.microsoft.com/office/drawing/2014/main" id="{6BD752BA-0A07-86AF-1163-A7743F04686E}"/>
                    </a:ext>
                  </a:extLst>
                </p:cNvPr>
                <p:cNvSpPr/>
                <p:nvPr/>
              </p:nvSpPr>
              <p:spPr>
                <a:xfrm rot="17529529">
                  <a:off x="8236884" y="2868238"/>
                  <a:ext cx="1098263" cy="51158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220C5D8-F518-775A-CB8B-FC81DB25B57B}"/>
                    </a:ext>
                  </a:extLst>
                </p:cNvPr>
                <p:cNvSpPr txBox="1"/>
                <p:nvPr/>
              </p:nvSpPr>
              <p:spPr>
                <a:xfrm>
                  <a:off x="7289691" y="2734479"/>
                  <a:ext cx="1537582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3D Euclidean distance transform</a:t>
                  </a:r>
                  <a:endParaRPr kumimoji="0" lang="en-CA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A4B25D03-7D41-C2BD-95C1-331DAD93EACB}"/>
                    </a:ext>
                  </a:extLst>
                </p:cNvPr>
                <p:cNvSpPr/>
                <p:nvPr/>
              </p:nvSpPr>
              <p:spPr>
                <a:xfrm>
                  <a:off x="10796260" y="1452004"/>
                  <a:ext cx="751249" cy="313034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Vessels</a:t>
                  </a: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99E33965-2AC9-A3AF-E53F-90CD59AE00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84852" y="1790998"/>
                      <a:ext cx="983187" cy="312393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1CE27A"/>
                      </a:solidFill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alatino Linotype" panose="0204050205050503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Tissue &lt;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kumimoji="0" lang="el-G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Λ</m:t>
                          </m:r>
                        </m:oMath>
                      </a14:m>
                      <a:endParaRPr kumimoji="0" lang="en-CA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40" name="TextBox 239">
                      <a:extLst>
                        <a:ext uri="{FF2B5EF4-FFF2-40B4-BE49-F238E27FC236}">
                          <a16:creationId xmlns:a16="http://schemas.microsoft.com/office/drawing/2014/main" id="{8D70B769-654F-4937-B194-7E8121C2A7E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84852" y="1790998"/>
                      <a:ext cx="983187" cy="312393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 b="-12281"/>
                      </a:stretch>
                    </a:blipFill>
                    <a:ln w="38100">
                      <a:solidFill>
                        <a:srgbClr val="1CE27A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90E4C7CF-4016-B125-7841-C97364F7FB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31652" y="2689160"/>
                  <a:ext cx="106636" cy="0"/>
                </a:xfrm>
                <a:prstGeom prst="line">
                  <a:avLst/>
                </a:prstGeom>
                <a:solidFill>
                  <a:schemeClr val="bg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1CB428D-EA63-CC62-0512-2D3EFBE25F00}"/>
                    </a:ext>
                  </a:extLst>
                </p:cNvPr>
                <p:cNvSpPr/>
                <p:nvPr/>
              </p:nvSpPr>
              <p:spPr>
                <a:xfrm>
                  <a:off x="609956" y="936467"/>
                  <a:ext cx="357408" cy="30932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>
                      <a:solidFill>
                        <a:prstClr val="white"/>
                      </a:solidFill>
                      <a:latin typeface="Palatino Linotype" panose="02040502050505030304" pitchFamily="18" charset="0"/>
                    </a:rPr>
                    <a:t>(a)</a:t>
                  </a:r>
                  <a:endParaRPr kumimoji="0" lang="en-CA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AD5DEBD7-472E-B288-2CD9-4C02D8C1B9BD}"/>
                    </a:ext>
                  </a:extLst>
                </p:cNvPr>
                <p:cNvSpPr/>
                <p:nvPr/>
              </p:nvSpPr>
              <p:spPr>
                <a:xfrm>
                  <a:off x="6284712" y="3827230"/>
                  <a:ext cx="357408" cy="30932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>
                      <a:solidFill>
                        <a:prstClr val="white"/>
                      </a:solidFill>
                      <a:latin typeface="Palatino Linotype" panose="02040502050505030304" pitchFamily="18" charset="0"/>
                    </a:rPr>
                    <a:t>(c)</a:t>
                  </a:r>
                  <a:endParaRPr kumimoji="0" lang="en-CA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6934066E-C555-70EE-5B33-EBCAE2D996E4}"/>
                    </a:ext>
                  </a:extLst>
                </p:cNvPr>
                <p:cNvSpPr/>
                <p:nvPr/>
              </p:nvSpPr>
              <p:spPr>
                <a:xfrm>
                  <a:off x="7558614" y="1020537"/>
                  <a:ext cx="357408" cy="30932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>
                      <a:solidFill>
                        <a:prstClr val="white"/>
                      </a:solidFill>
                      <a:latin typeface="Palatino Linotype" panose="02040502050505030304" pitchFamily="18" charset="0"/>
                    </a:rPr>
                    <a:t>(d)</a:t>
                  </a:r>
                  <a:endParaRPr kumimoji="0" lang="en-CA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9E201B4-23E0-30BE-1FD5-4C66F586A620}"/>
                    </a:ext>
                  </a:extLst>
                </p:cNvPr>
                <p:cNvSpPr txBox="1"/>
                <p:nvPr/>
              </p:nvSpPr>
              <p:spPr>
                <a:xfrm>
                  <a:off x="8844600" y="5416042"/>
                  <a:ext cx="665670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-1.0 mm</a:t>
                  </a:r>
                  <a:endParaRPr kumimoji="0" lang="en-CA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74FC52A3-284C-4F04-A075-13304A6097F0}"/>
                    </a:ext>
                  </a:extLst>
                </p:cNvPr>
                <p:cNvSpPr txBox="1"/>
                <p:nvPr/>
              </p:nvSpPr>
              <p:spPr>
                <a:xfrm>
                  <a:off x="8887594" y="3905678"/>
                  <a:ext cx="637406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050">
                      <a:solidFill>
                        <a:prstClr val="black"/>
                      </a:solidFill>
                      <a:latin typeface="Palatino Linotype" panose="02040502050505030304" pitchFamily="18" charset="0"/>
                    </a:rPr>
                    <a:t>0</a:t>
                  </a: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.0 mm</a:t>
                  </a:r>
                  <a:endParaRPr kumimoji="0" lang="en-CA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B2549C43-D3C0-72E3-4AB8-87943EB97EF4}"/>
                    </a:ext>
                  </a:extLst>
                </p:cNvPr>
                <p:cNvSpPr txBox="1"/>
                <p:nvPr/>
              </p:nvSpPr>
              <p:spPr>
                <a:xfrm>
                  <a:off x="8848394" y="4687531"/>
                  <a:ext cx="671501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050">
                      <a:solidFill>
                        <a:prstClr val="black"/>
                      </a:solidFill>
                      <a:latin typeface="Palatino Linotype" panose="02040502050505030304" pitchFamily="18" charset="0"/>
                    </a:rPr>
                    <a:t>-0</a:t>
                  </a:r>
                  <a:r>
                    <a: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.5 mm</a:t>
                  </a:r>
                  <a:endParaRPr kumimoji="0" lang="en-CA" sz="105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endParaRPr>
                </a:p>
              </p:txBody>
            </p:sp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41DAF72F-03DA-8AE3-2909-A4EF1BF94F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657749" y="3936076"/>
                  <a:ext cx="231442" cy="1674484"/>
                </a:xfrm>
                <a:prstGeom prst="rect">
                  <a:avLst/>
                </a:prstGeom>
              </p:spPr>
            </p:pic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34F06F76-F94A-20A9-C7A8-2E785FC29661}"/>
                    </a:ext>
                  </a:extLst>
                </p:cNvPr>
                <p:cNvSpPr txBox="1"/>
                <p:nvPr/>
              </p:nvSpPr>
              <p:spPr>
                <a:xfrm rot="16200000">
                  <a:off x="8222341" y="4841266"/>
                  <a:ext cx="107471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Depth [mm]</a:t>
                  </a:r>
                  <a:endParaRPr kumimoji="0" lang="en-CA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endParaRPr>
                </a:p>
              </p:txBody>
            </p:sp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73BECFF8-FB74-C5E3-4F7E-931B0697F8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BEBA8EAE-BF5A-486C-A8C5-ECC9F3942E4B}">
                      <a14:imgProps xmlns:a14="http://schemas.microsoft.com/office/drawing/2010/main">
                        <a14:imgLayer r:embed="rId31">
                          <a14:imgEffect>
                            <a14:brightnessContrast bright="40000" contras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724" y="1105031"/>
                  <a:ext cx="2371531" cy="1831742"/>
                </a:xfrm>
                <a:prstGeom prst="rect">
                  <a:avLst/>
                </a:prstGeom>
              </p:spPr>
            </p:pic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B07F1FE-D713-8503-1102-25A2EF91D4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2753" y="1507743"/>
                  <a:ext cx="279656" cy="295944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97D0F9D0-7276-1D0D-E0B4-26B9178B95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46095" y="1345515"/>
                  <a:ext cx="455009" cy="281936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9871B032-5C2E-CE90-4D19-B8BB8062BE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2409" y="1657867"/>
                  <a:ext cx="1521834" cy="160146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4BCB0B0F-E689-3460-E69B-971201149C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9694" y="1346321"/>
                  <a:ext cx="1373290" cy="140162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71C51432-BD8A-ABDC-45AC-4AF943D02D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17175" y="2611075"/>
                  <a:ext cx="242874" cy="26917"/>
                </a:xfrm>
                <a:prstGeom prst="line">
                  <a:avLst/>
                </a:prstGeom>
                <a:ln w="762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96" name="Picture 95" descr="Chart&#10;&#10;Description automatically generated">
                  <a:extLst>
                    <a:ext uri="{FF2B5EF4-FFF2-40B4-BE49-F238E27FC236}">
                      <a16:creationId xmlns:a16="http://schemas.microsoft.com/office/drawing/2014/main" id="{A1496BC2-81AF-EC50-074A-D9B88AD71B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2" cstate="email">
                  <a:clrChange>
                    <a:clrFrom>
                      <a:srgbClr val="3D26A8"/>
                    </a:clrFrom>
                    <a:clrTo>
                      <a:srgbClr val="3D26A8">
                        <a:alpha val="0"/>
                      </a:srgbClr>
                    </a:clrTo>
                  </a:clrChange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alphaModFix amt="44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201331">
                  <a:off x="848565" y="832267"/>
                  <a:ext cx="1543683" cy="1468306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  <a:reflection stA="0" endPos="65000" dist="50800" dir="5400000" sy="-100000" algn="bl" rotWithShape="0"/>
                </a:effectLst>
                <a:scene3d>
                  <a:camera prst="isometricOffAxis1Top"/>
                  <a:lightRig rig="threePt" dir="t"/>
                </a:scene3d>
              </p:spPr>
            </p:pic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4AE3D8F-0650-7A9D-62DA-C0C9DBD0E913}"/>
                    </a:ext>
                  </a:extLst>
                </p:cNvPr>
                <p:cNvSpPr txBox="1"/>
                <p:nvPr/>
              </p:nvSpPr>
              <p:spPr>
                <a:xfrm>
                  <a:off x="99087" y="2730582"/>
                  <a:ext cx="323329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sng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3D OCT</a:t>
                  </a:r>
                  <a:endParaRPr kumimoji="0" lang="en-CA" sz="1600" b="0" i="0" u="sng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358F2D5A-BD5D-4B83-E035-3488E9CA4FF9}"/>
                    </a:ext>
                  </a:extLst>
                </p:cNvPr>
                <p:cNvCxnSpPr/>
                <p:nvPr/>
              </p:nvCxnSpPr>
              <p:spPr>
                <a:xfrm>
                  <a:off x="2498460" y="1168009"/>
                  <a:ext cx="0" cy="275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7E2A1816-DA9C-8EF2-B253-ACDA1EBF0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23933" y="1024781"/>
                  <a:ext cx="276115" cy="160508"/>
                </a:xfrm>
                <a:prstGeom prst="straightConnector1">
                  <a:avLst/>
                </a:prstGeom>
                <a:ln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CA423601-4A87-67BE-63C4-BD0A64EFA7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92770" y="1117686"/>
                  <a:ext cx="328730" cy="60898"/>
                </a:xfrm>
                <a:prstGeom prst="straightConnector1">
                  <a:avLst/>
                </a:prstGeom>
                <a:ln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60984B2-EEB6-97BE-8C62-96BD4A876F5B}"/>
                    </a:ext>
                  </a:extLst>
                </p:cNvPr>
                <p:cNvSpPr txBox="1"/>
                <p:nvPr/>
              </p:nvSpPr>
              <p:spPr>
                <a:xfrm>
                  <a:off x="2455897" y="1267769"/>
                  <a:ext cx="33262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-z</a:t>
                  </a: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93B0CCB1-3E68-85C3-C36B-4BB3C7B30EE3}"/>
                    </a:ext>
                  </a:extLst>
                </p:cNvPr>
                <p:cNvSpPr txBox="1"/>
                <p:nvPr/>
              </p:nvSpPr>
              <p:spPr>
                <a:xfrm>
                  <a:off x="2766138" y="985437"/>
                  <a:ext cx="1601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x</a:t>
                  </a: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7024BBCD-C2E7-C011-66EF-707BF7C0E9F3}"/>
                    </a:ext>
                  </a:extLst>
                </p:cNvPr>
                <p:cNvSpPr txBox="1"/>
                <p:nvPr/>
              </p:nvSpPr>
              <p:spPr>
                <a:xfrm>
                  <a:off x="2066545" y="977982"/>
                  <a:ext cx="1601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CA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+mn-ea"/>
                      <a:cs typeface="+mn-cs"/>
                    </a:rPr>
                    <a:t>y</a:t>
                  </a: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Arrow: Right 193">
                  <a:extLst>
                    <a:ext uri="{FF2B5EF4-FFF2-40B4-BE49-F238E27FC236}">
                      <a16:creationId xmlns:a16="http://schemas.microsoft.com/office/drawing/2014/main" id="{1748DF2A-CC9E-702D-01A8-9A895B9858D6}"/>
                    </a:ext>
                  </a:extLst>
                </p:cNvPr>
                <p:cNvSpPr/>
                <p:nvPr/>
              </p:nvSpPr>
              <p:spPr>
                <a:xfrm rot="3171145" flipV="1">
                  <a:off x="9618977" y="2609914"/>
                  <a:ext cx="657313" cy="231593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AF0C5968-BB05-7D4E-9D4D-6637E85E066E}"/>
                    </a:ext>
                  </a:extLst>
                </p:cNvPr>
                <p:cNvSpPr/>
                <p:nvPr/>
              </p:nvSpPr>
              <p:spPr>
                <a:xfrm>
                  <a:off x="11352209" y="3985507"/>
                  <a:ext cx="409150" cy="1098912"/>
                </a:xfrm>
                <a:custGeom>
                  <a:avLst/>
                  <a:gdLst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25425 w 663575"/>
                    <a:gd name="connsiteY2" fmla="*/ 146050 h 1539875"/>
                    <a:gd name="connsiteX3" fmla="*/ 346075 w 663575"/>
                    <a:gd name="connsiteY3" fmla="*/ 323850 h 1539875"/>
                    <a:gd name="connsiteX4" fmla="*/ 447675 w 663575"/>
                    <a:gd name="connsiteY4" fmla="*/ 568325 h 1539875"/>
                    <a:gd name="connsiteX5" fmla="*/ 546100 w 663575"/>
                    <a:gd name="connsiteY5" fmla="*/ 892175 h 1539875"/>
                    <a:gd name="connsiteX6" fmla="*/ 619125 w 663575"/>
                    <a:gd name="connsiteY6" fmla="*/ 1133475 h 1539875"/>
                    <a:gd name="connsiteX7" fmla="*/ 650875 w 663575"/>
                    <a:gd name="connsiteY7" fmla="*/ 1387475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25425 w 663575"/>
                    <a:gd name="connsiteY2" fmla="*/ 146050 h 1539875"/>
                    <a:gd name="connsiteX3" fmla="*/ 346075 w 663575"/>
                    <a:gd name="connsiteY3" fmla="*/ 323850 h 1539875"/>
                    <a:gd name="connsiteX4" fmla="*/ 445294 w 663575"/>
                    <a:gd name="connsiteY4" fmla="*/ 570707 h 1539875"/>
                    <a:gd name="connsiteX5" fmla="*/ 546100 w 663575"/>
                    <a:gd name="connsiteY5" fmla="*/ 892175 h 1539875"/>
                    <a:gd name="connsiteX6" fmla="*/ 619125 w 663575"/>
                    <a:gd name="connsiteY6" fmla="*/ 1133475 h 1539875"/>
                    <a:gd name="connsiteX7" fmla="*/ 650875 w 663575"/>
                    <a:gd name="connsiteY7" fmla="*/ 1387475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25425 w 663575"/>
                    <a:gd name="connsiteY2" fmla="*/ 146050 h 1539875"/>
                    <a:gd name="connsiteX3" fmla="*/ 346075 w 663575"/>
                    <a:gd name="connsiteY3" fmla="*/ 323850 h 1539875"/>
                    <a:gd name="connsiteX4" fmla="*/ 445294 w 663575"/>
                    <a:gd name="connsiteY4" fmla="*/ 570707 h 1539875"/>
                    <a:gd name="connsiteX5" fmla="*/ 538957 w 663575"/>
                    <a:gd name="connsiteY5" fmla="*/ 877888 h 1539875"/>
                    <a:gd name="connsiteX6" fmla="*/ 619125 w 663575"/>
                    <a:gd name="connsiteY6" fmla="*/ 1133475 h 1539875"/>
                    <a:gd name="connsiteX7" fmla="*/ 650875 w 663575"/>
                    <a:gd name="connsiteY7" fmla="*/ 1387475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25425 w 663575"/>
                    <a:gd name="connsiteY2" fmla="*/ 146050 h 1539875"/>
                    <a:gd name="connsiteX3" fmla="*/ 346075 w 663575"/>
                    <a:gd name="connsiteY3" fmla="*/ 323850 h 1539875"/>
                    <a:gd name="connsiteX4" fmla="*/ 445294 w 663575"/>
                    <a:gd name="connsiteY4" fmla="*/ 570707 h 1539875"/>
                    <a:gd name="connsiteX5" fmla="*/ 538957 w 663575"/>
                    <a:gd name="connsiteY5" fmla="*/ 877888 h 1539875"/>
                    <a:gd name="connsiteX6" fmla="*/ 619125 w 663575"/>
                    <a:gd name="connsiteY6" fmla="*/ 1133475 h 1539875"/>
                    <a:gd name="connsiteX7" fmla="*/ 650875 w 663575"/>
                    <a:gd name="connsiteY7" fmla="*/ 1387475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25425 w 663575"/>
                    <a:gd name="connsiteY2" fmla="*/ 146050 h 1539875"/>
                    <a:gd name="connsiteX3" fmla="*/ 346075 w 663575"/>
                    <a:gd name="connsiteY3" fmla="*/ 323850 h 1539875"/>
                    <a:gd name="connsiteX4" fmla="*/ 445294 w 663575"/>
                    <a:gd name="connsiteY4" fmla="*/ 570707 h 1539875"/>
                    <a:gd name="connsiteX5" fmla="*/ 538957 w 663575"/>
                    <a:gd name="connsiteY5" fmla="*/ 877888 h 1539875"/>
                    <a:gd name="connsiteX6" fmla="*/ 611981 w 663575"/>
                    <a:gd name="connsiteY6" fmla="*/ 1131094 h 1539875"/>
                    <a:gd name="connsiteX7" fmla="*/ 650875 w 663575"/>
                    <a:gd name="connsiteY7" fmla="*/ 1387475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25425 w 663575"/>
                    <a:gd name="connsiteY2" fmla="*/ 146050 h 1539875"/>
                    <a:gd name="connsiteX3" fmla="*/ 346075 w 663575"/>
                    <a:gd name="connsiteY3" fmla="*/ 323850 h 1539875"/>
                    <a:gd name="connsiteX4" fmla="*/ 442913 w 663575"/>
                    <a:gd name="connsiteY4" fmla="*/ 570707 h 1539875"/>
                    <a:gd name="connsiteX5" fmla="*/ 538957 w 663575"/>
                    <a:gd name="connsiteY5" fmla="*/ 877888 h 1539875"/>
                    <a:gd name="connsiteX6" fmla="*/ 611981 w 663575"/>
                    <a:gd name="connsiteY6" fmla="*/ 1131094 h 1539875"/>
                    <a:gd name="connsiteX7" fmla="*/ 650875 w 663575"/>
                    <a:gd name="connsiteY7" fmla="*/ 1387475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69248 w 663575"/>
                    <a:gd name="connsiteY2" fmla="*/ 123681 h 1539875"/>
                    <a:gd name="connsiteX3" fmla="*/ 346075 w 663575"/>
                    <a:gd name="connsiteY3" fmla="*/ 323850 h 1539875"/>
                    <a:gd name="connsiteX4" fmla="*/ 442913 w 663575"/>
                    <a:gd name="connsiteY4" fmla="*/ 570707 h 1539875"/>
                    <a:gd name="connsiteX5" fmla="*/ 538957 w 663575"/>
                    <a:gd name="connsiteY5" fmla="*/ 877888 h 1539875"/>
                    <a:gd name="connsiteX6" fmla="*/ 611981 w 663575"/>
                    <a:gd name="connsiteY6" fmla="*/ 1131094 h 1539875"/>
                    <a:gd name="connsiteX7" fmla="*/ 650875 w 663575"/>
                    <a:gd name="connsiteY7" fmla="*/ 1387475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69248 w 663575"/>
                    <a:gd name="connsiteY2" fmla="*/ 123681 h 1539875"/>
                    <a:gd name="connsiteX3" fmla="*/ 346075 w 663575"/>
                    <a:gd name="connsiteY3" fmla="*/ 323850 h 1539875"/>
                    <a:gd name="connsiteX4" fmla="*/ 442913 w 663575"/>
                    <a:gd name="connsiteY4" fmla="*/ 570707 h 1539875"/>
                    <a:gd name="connsiteX5" fmla="*/ 538957 w 663575"/>
                    <a:gd name="connsiteY5" fmla="*/ 877888 h 1539875"/>
                    <a:gd name="connsiteX6" fmla="*/ 611981 w 663575"/>
                    <a:gd name="connsiteY6" fmla="*/ 1131094 h 1539875"/>
                    <a:gd name="connsiteX7" fmla="*/ 650875 w 663575"/>
                    <a:gd name="connsiteY7" fmla="*/ 1387475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88725 w 663575"/>
                    <a:gd name="connsiteY2" fmla="*/ 126877 h 1539875"/>
                    <a:gd name="connsiteX3" fmla="*/ 346075 w 663575"/>
                    <a:gd name="connsiteY3" fmla="*/ 323850 h 1539875"/>
                    <a:gd name="connsiteX4" fmla="*/ 442913 w 663575"/>
                    <a:gd name="connsiteY4" fmla="*/ 570707 h 1539875"/>
                    <a:gd name="connsiteX5" fmla="*/ 538957 w 663575"/>
                    <a:gd name="connsiteY5" fmla="*/ 877888 h 1539875"/>
                    <a:gd name="connsiteX6" fmla="*/ 611981 w 663575"/>
                    <a:gd name="connsiteY6" fmla="*/ 1131094 h 1539875"/>
                    <a:gd name="connsiteX7" fmla="*/ 650875 w 663575"/>
                    <a:gd name="connsiteY7" fmla="*/ 1387475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88725 w 663575"/>
                    <a:gd name="connsiteY2" fmla="*/ 126877 h 1539875"/>
                    <a:gd name="connsiteX3" fmla="*/ 346075 w 663575"/>
                    <a:gd name="connsiteY3" fmla="*/ 323850 h 1539875"/>
                    <a:gd name="connsiteX4" fmla="*/ 442913 w 663575"/>
                    <a:gd name="connsiteY4" fmla="*/ 570707 h 1539875"/>
                    <a:gd name="connsiteX5" fmla="*/ 538957 w 663575"/>
                    <a:gd name="connsiteY5" fmla="*/ 877888 h 1539875"/>
                    <a:gd name="connsiteX6" fmla="*/ 611981 w 663575"/>
                    <a:gd name="connsiteY6" fmla="*/ 1131094 h 1539875"/>
                    <a:gd name="connsiteX7" fmla="*/ 650875 w 663575"/>
                    <a:gd name="connsiteY7" fmla="*/ 1387475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88725 w 663575"/>
                    <a:gd name="connsiteY2" fmla="*/ 126877 h 1539875"/>
                    <a:gd name="connsiteX3" fmla="*/ 406941 w 663575"/>
                    <a:gd name="connsiteY3" fmla="*/ 256744 h 1539875"/>
                    <a:gd name="connsiteX4" fmla="*/ 442913 w 663575"/>
                    <a:gd name="connsiteY4" fmla="*/ 570707 h 1539875"/>
                    <a:gd name="connsiteX5" fmla="*/ 538957 w 663575"/>
                    <a:gd name="connsiteY5" fmla="*/ 877888 h 1539875"/>
                    <a:gd name="connsiteX6" fmla="*/ 611981 w 663575"/>
                    <a:gd name="connsiteY6" fmla="*/ 1131094 h 1539875"/>
                    <a:gd name="connsiteX7" fmla="*/ 650875 w 663575"/>
                    <a:gd name="connsiteY7" fmla="*/ 1387475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88725 w 663575"/>
                    <a:gd name="connsiteY2" fmla="*/ 126877 h 1539875"/>
                    <a:gd name="connsiteX3" fmla="*/ 406941 w 663575"/>
                    <a:gd name="connsiteY3" fmla="*/ 256744 h 1539875"/>
                    <a:gd name="connsiteX4" fmla="*/ 518387 w 663575"/>
                    <a:gd name="connsiteY4" fmla="*/ 442886 h 1539875"/>
                    <a:gd name="connsiteX5" fmla="*/ 538957 w 663575"/>
                    <a:gd name="connsiteY5" fmla="*/ 877888 h 1539875"/>
                    <a:gd name="connsiteX6" fmla="*/ 611981 w 663575"/>
                    <a:gd name="connsiteY6" fmla="*/ 1131094 h 1539875"/>
                    <a:gd name="connsiteX7" fmla="*/ 650875 w 663575"/>
                    <a:gd name="connsiteY7" fmla="*/ 1387475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88725 w 663575"/>
                    <a:gd name="connsiteY2" fmla="*/ 126877 h 1539875"/>
                    <a:gd name="connsiteX3" fmla="*/ 406941 w 663575"/>
                    <a:gd name="connsiteY3" fmla="*/ 256744 h 1539875"/>
                    <a:gd name="connsiteX4" fmla="*/ 518387 w 663575"/>
                    <a:gd name="connsiteY4" fmla="*/ 442886 h 1539875"/>
                    <a:gd name="connsiteX5" fmla="*/ 538957 w 663575"/>
                    <a:gd name="connsiteY5" fmla="*/ 877888 h 1539875"/>
                    <a:gd name="connsiteX6" fmla="*/ 611981 w 663575"/>
                    <a:gd name="connsiteY6" fmla="*/ 1131094 h 1539875"/>
                    <a:gd name="connsiteX7" fmla="*/ 650875 w 663575"/>
                    <a:gd name="connsiteY7" fmla="*/ 1387475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88725 w 663575"/>
                    <a:gd name="connsiteY2" fmla="*/ 126877 h 1539875"/>
                    <a:gd name="connsiteX3" fmla="*/ 443460 w 663575"/>
                    <a:gd name="connsiteY3" fmla="*/ 295090 h 1539875"/>
                    <a:gd name="connsiteX4" fmla="*/ 518387 w 663575"/>
                    <a:gd name="connsiteY4" fmla="*/ 442886 h 1539875"/>
                    <a:gd name="connsiteX5" fmla="*/ 538957 w 663575"/>
                    <a:gd name="connsiteY5" fmla="*/ 877888 h 1539875"/>
                    <a:gd name="connsiteX6" fmla="*/ 611981 w 663575"/>
                    <a:gd name="connsiteY6" fmla="*/ 1131094 h 1539875"/>
                    <a:gd name="connsiteX7" fmla="*/ 650875 w 663575"/>
                    <a:gd name="connsiteY7" fmla="*/ 1387475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88725 w 663575"/>
                    <a:gd name="connsiteY2" fmla="*/ 126877 h 1539875"/>
                    <a:gd name="connsiteX3" fmla="*/ 443460 w 663575"/>
                    <a:gd name="connsiteY3" fmla="*/ 295090 h 1539875"/>
                    <a:gd name="connsiteX4" fmla="*/ 518387 w 663575"/>
                    <a:gd name="connsiteY4" fmla="*/ 442886 h 1539875"/>
                    <a:gd name="connsiteX5" fmla="*/ 538957 w 663575"/>
                    <a:gd name="connsiteY5" fmla="*/ 877888 h 1539875"/>
                    <a:gd name="connsiteX6" fmla="*/ 611981 w 663575"/>
                    <a:gd name="connsiteY6" fmla="*/ 1131094 h 1539875"/>
                    <a:gd name="connsiteX7" fmla="*/ 650875 w 663575"/>
                    <a:gd name="connsiteY7" fmla="*/ 1387475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88725 w 663575"/>
                    <a:gd name="connsiteY2" fmla="*/ 126877 h 1539875"/>
                    <a:gd name="connsiteX3" fmla="*/ 443460 w 663575"/>
                    <a:gd name="connsiteY3" fmla="*/ 295090 h 1539875"/>
                    <a:gd name="connsiteX4" fmla="*/ 518387 w 663575"/>
                    <a:gd name="connsiteY4" fmla="*/ 442886 h 1539875"/>
                    <a:gd name="connsiteX5" fmla="*/ 614431 w 663575"/>
                    <a:gd name="connsiteY5" fmla="*/ 782021 h 1539875"/>
                    <a:gd name="connsiteX6" fmla="*/ 611981 w 663575"/>
                    <a:gd name="connsiteY6" fmla="*/ 1131094 h 1539875"/>
                    <a:gd name="connsiteX7" fmla="*/ 650875 w 663575"/>
                    <a:gd name="connsiteY7" fmla="*/ 1387475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88725 w 663575"/>
                    <a:gd name="connsiteY2" fmla="*/ 126877 h 1539875"/>
                    <a:gd name="connsiteX3" fmla="*/ 443460 w 663575"/>
                    <a:gd name="connsiteY3" fmla="*/ 295090 h 1539875"/>
                    <a:gd name="connsiteX4" fmla="*/ 518387 w 663575"/>
                    <a:gd name="connsiteY4" fmla="*/ 442886 h 1539875"/>
                    <a:gd name="connsiteX5" fmla="*/ 614431 w 663575"/>
                    <a:gd name="connsiteY5" fmla="*/ 782021 h 1539875"/>
                    <a:gd name="connsiteX6" fmla="*/ 643631 w 663575"/>
                    <a:gd name="connsiteY6" fmla="*/ 1092747 h 1539875"/>
                    <a:gd name="connsiteX7" fmla="*/ 650875 w 663575"/>
                    <a:gd name="connsiteY7" fmla="*/ 1387475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88725 w 663575"/>
                    <a:gd name="connsiteY2" fmla="*/ 126877 h 1539875"/>
                    <a:gd name="connsiteX3" fmla="*/ 443460 w 663575"/>
                    <a:gd name="connsiteY3" fmla="*/ 295090 h 1539875"/>
                    <a:gd name="connsiteX4" fmla="*/ 518387 w 663575"/>
                    <a:gd name="connsiteY4" fmla="*/ 442886 h 1539875"/>
                    <a:gd name="connsiteX5" fmla="*/ 614431 w 663575"/>
                    <a:gd name="connsiteY5" fmla="*/ 782021 h 1539875"/>
                    <a:gd name="connsiteX6" fmla="*/ 643631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76552 w 663575"/>
                    <a:gd name="connsiteY2" fmla="*/ 114095 h 1539875"/>
                    <a:gd name="connsiteX3" fmla="*/ 443460 w 663575"/>
                    <a:gd name="connsiteY3" fmla="*/ 295090 h 1539875"/>
                    <a:gd name="connsiteX4" fmla="*/ 518387 w 663575"/>
                    <a:gd name="connsiteY4" fmla="*/ 442886 h 1539875"/>
                    <a:gd name="connsiteX5" fmla="*/ 614431 w 663575"/>
                    <a:gd name="connsiteY5" fmla="*/ 782021 h 1539875"/>
                    <a:gd name="connsiteX6" fmla="*/ 643631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76552 w 663575"/>
                    <a:gd name="connsiteY2" fmla="*/ 114095 h 1539875"/>
                    <a:gd name="connsiteX3" fmla="*/ 443460 w 663575"/>
                    <a:gd name="connsiteY3" fmla="*/ 295090 h 1539875"/>
                    <a:gd name="connsiteX4" fmla="*/ 518387 w 663575"/>
                    <a:gd name="connsiteY4" fmla="*/ 442886 h 1539875"/>
                    <a:gd name="connsiteX5" fmla="*/ 614431 w 663575"/>
                    <a:gd name="connsiteY5" fmla="*/ 782021 h 1539875"/>
                    <a:gd name="connsiteX6" fmla="*/ 646066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76552 w 663575"/>
                    <a:gd name="connsiteY2" fmla="*/ 114095 h 1539875"/>
                    <a:gd name="connsiteX3" fmla="*/ 443460 w 663575"/>
                    <a:gd name="connsiteY3" fmla="*/ 295090 h 1539875"/>
                    <a:gd name="connsiteX4" fmla="*/ 518387 w 663575"/>
                    <a:gd name="connsiteY4" fmla="*/ 442886 h 1539875"/>
                    <a:gd name="connsiteX5" fmla="*/ 629038 w 663575"/>
                    <a:gd name="connsiteY5" fmla="*/ 849128 h 1539875"/>
                    <a:gd name="connsiteX6" fmla="*/ 646066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76552 w 663575"/>
                    <a:gd name="connsiteY2" fmla="*/ 114095 h 1539875"/>
                    <a:gd name="connsiteX3" fmla="*/ 443460 w 663575"/>
                    <a:gd name="connsiteY3" fmla="*/ 295090 h 1539875"/>
                    <a:gd name="connsiteX4" fmla="*/ 518387 w 663575"/>
                    <a:gd name="connsiteY4" fmla="*/ 442886 h 1539875"/>
                    <a:gd name="connsiteX5" fmla="*/ 629038 w 663575"/>
                    <a:gd name="connsiteY5" fmla="*/ 849128 h 1539875"/>
                    <a:gd name="connsiteX6" fmla="*/ 646066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61730 w 663575"/>
                    <a:gd name="connsiteY2" fmla="*/ 155637 h 1539875"/>
                    <a:gd name="connsiteX3" fmla="*/ 443460 w 663575"/>
                    <a:gd name="connsiteY3" fmla="*/ 295090 h 1539875"/>
                    <a:gd name="connsiteX4" fmla="*/ 518387 w 663575"/>
                    <a:gd name="connsiteY4" fmla="*/ 442886 h 1539875"/>
                    <a:gd name="connsiteX5" fmla="*/ 629038 w 663575"/>
                    <a:gd name="connsiteY5" fmla="*/ 849128 h 1539875"/>
                    <a:gd name="connsiteX6" fmla="*/ 646066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61730 w 663575"/>
                    <a:gd name="connsiteY2" fmla="*/ 155637 h 1539875"/>
                    <a:gd name="connsiteX3" fmla="*/ 422708 w 663575"/>
                    <a:gd name="connsiteY3" fmla="*/ 330241 h 1539875"/>
                    <a:gd name="connsiteX4" fmla="*/ 518387 w 663575"/>
                    <a:gd name="connsiteY4" fmla="*/ 442886 h 1539875"/>
                    <a:gd name="connsiteX5" fmla="*/ 629038 w 663575"/>
                    <a:gd name="connsiteY5" fmla="*/ 849128 h 1539875"/>
                    <a:gd name="connsiteX6" fmla="*/ 646066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29121 w 663575"/>
                    <a:gd name="connsiteY2" fmla="*/ 171614 h 1539875"/>
                    <a:gd name="connsiteX3" fmla="*/ 422708 w 663575"/>
                    <a:gd name="connsiteY3" fmla="*/ 330241 h 1539875"/>
                    <a:gd name="connsiteX4" fmla="*/ 518387 w 663575"/>
                    <a:gd name="connsiteY4" fmla="*/ 442886 h 1539875"/>
                    <a:gd name="connsiteX5" fmla="*/ 629038 w 663575"/>
                    <a:gd name="connsiteY5" fmla="*/ 849128 h 1539875"/>
                    <a:gd name="connsiteX6" fmla="*/ 646066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05405 w 663575"/>
                    <a:gd name="connsiteY2" fmla="*/ 130072 h 1539875"/>
                    <a:gd name="connsiteX3" fmla="*/ 422708 w 663575"/>
                    <a:gd name="connsiteY3" fmla="*/ 330241 h 1539875"/>
                    <a:gd name="connsiteX4" fmla="*/ 518387 w 663575"/>
                    <a:gd name="connsiteY4" fmla="*/ 442886 h 1539875"/>
                    <a:gd name="connsiteX5" fmla="*/ 629038 w 663575"/>
                    <a:gd name="connsiteY5" fmla="*/ 849128 h 1539875"/>
                    <a:gd name="connsiteX6" fmla="*/ 646066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05405 w 663575"/>
                    <a:gd name="connsiteY2" fmla="*/ 130072 h 1539875"/>
                    <a:gd name="connsiteX3" fmla="*/ 422708 w 663575"/>
                    <a:gd name="connsiteY3" fmla="*/ 330241 h 1539875"/>
                    <a:gd name="connsiteX4" fmla="*/ 518387 w 663575"/>
                    <a:gd name="connsiteY4" fmla="*/ 442886 h 1539875"/>
                    <a:gd name="connsiteX5" fmla="*/ 629038 w 663575"/>
                    <a:gd name="connsiteY5" fmla="*/ 849128 h 1539875"/>
                    <a:gd name="connsiteX6" fmla="*/ 646066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05405 w 663575"/>
                    <a:gd name="connsiteY2" fmla="*/ 130072 h 1539875"/>
                    <a:gd name="connsiteX3" fmla="*/ 393063 w 663575"/>
                    <a:gd name="connsiteY3" fmla="*/ 355806 h 1539875"/>
                    <a:gd name="connsiteX4" fmla="*/ 518387 w 663575"/>
                    <a:gd name="connsiteY4" fmla="*/ 442886 h 1539875"/>
                    <a:gd name="connsiteX5" fmla="*/ 629038 w 663575"/>
                    <a:gd name="connsiteY5" fmla="*/ 849128 h 1539875"/>
                    <a:gd name="connsiteX6" fmla="*/ 646066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05405 w 663575"/>
                    <a:gd name="connsiteY2" fmla="*/ 130072 h 1539875"/>
                    <a:gd name="connsiteX3" fmla="*/ 360454 w 663575"/>
                    <a:gd name="connsiteY3" fmla="*/ 374979 h 1539875"/>
                    <a:gd name="connsiteX4" fmla="*/ 518387 w 663575"/>
                    <a:gd name="connsiteY4" fmla="*/ 442886 h 1539875"/>
                    <a:gd name="connsiteX5" fmla="*/ 629038 w 663575"/>
                    <a:gd name="connsiteY5" fmla="*/ 849128 h 1539875"/>
                    <a:gd name="connsiteX6" fmla="*/ 646066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05405 w 663575"/>
                    <a:gd name="connsiteY2" fmla="*/ 130072 h 1539875"/>
                    <a:gd name="connsiteX3" fmla="*/ 295237 w 663575"/>
                    <a:gd name="connsiteY3" fmla="*/ 406934 h 1539875"/>
                    <a:gd name="connsiteX4" fmla="*/ 518387 w 663575"/>
                    <a:gd name="connsiteY4" fmla="*/ 442886 h 1539875"/>
                    <a:gd name="connsiteX5" fmla="*/ 629038 w 663575"/>
                    <a:gd name="connsiteY5" fmla="*/ 849128 h 1539875"/>
                    <a:gd name="connsiteX6" fmla="*/ 646066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05405 w 663575"/>
                    <a:gd name="connsiteY2" fmla="*/ 130072 h 1539875"/>
                    <a:gd name="connsiteX3" fmla="*/ 327845 w 663575"/>
                    <a:gd name="connsiteY3" fmla="*/ 352610 h 1539875"/>
                    <a:gd name="connsiteX4" fmla="*/ 518387 w 663575"/>
                    <a:gd name="connsiteY4" fmla="*/ 442886 h 1539875"/>
                    <a:gd name="connsiteX5" fmla="*/ 629038 w 663575"/>
                    <a:gd name="connsiteY5" fmla="*/ 849128 h 1539875"/>
                    <a:gd name="connsiteX6" fmla="*/ 646066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205405 w 663575"/>
                    <a:gd name="connsiteY2" fmla="*/ 130072 h 1539875"/>
                    <a:gd name="connsiteX3" fmla="*/ 327845 w 663575"/>
                    <a:gd name="connsiteY3" fmla="*/ 352610 h 1539875"/>
                    <a:gd name="connsiteX4" fmla="*/ 518387 w 663575"/>
                    <a:gd name="connsiteY4" fmla="*/ 442886 h 1539875"/>
                    <a:gd name="connsiteX5" fmla="*/ 629038 w 663575"/>
                    <a:gd name="connsiteY5" fmla="*/ 849128 h 1539875"/>
                    <a:gd name="connsiteX6" fmla="*/ 646066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90583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518387 w 663575"/>
                    <a:gd name="connsiteY4" fmla="*/ 442886 h 1539875"/>
                    <a:gd name="connsiteX5" fmla="*/ 629038 w 663575"/>
                    <a:gd name="connsiteY5" fmla="*/ 849128 h 1539875"/>
                    <a:gd name="connsiteX6" fmla="*/ 646066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90583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518387 w 663575"/>
                    <a:gd name="connsiteY4" fmla="*/ 442886 h 1539875"/>
                    <a:gd name="connsiteX5" fmla="*/ 629038 w 663575"/>
                    <a:gd name="connsiteY5" fmla="*/ 849128 h 1539875"/>
                    <a:gd name="connsiteX6" fmla="*/ 646066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90583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518387 w 663575"/>
                    <a:gd name="connsiteY4" fmla="*/ 442886 h 1539875"/>
                    <a:gd name="connsiteX5" fmla="*/ 629038 w 663575"/>
                    <a:gd name="connsiteY5" fmla="*/ 849128 h 1539875"/>
                    <a:gd name="connsiteX6" fmla="*/ 646066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87619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518387 w 663575"/>
                    <a:gd name="connsiteY4" fmla="*/ 442886 h 1539875"/>
                    <a:gd name="connsiteX5" fmla="*/ 629038 w 663575"/>
                    <a:gd name="connsiteY5" fmla="*/ 849128 h 1539875"/>
                    <a:gd name="connsiteX6" fmla="*/ 646066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87619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70956 w 663575"/>
                    <a:gd name="connsiteY4" fmla="*/ 724094 h 1539875"/>
                    <a:gd name="connsiteX5" fmla="*/ 629038 w 663575"/>
                    <a:gd name="connsiteY5" fmla="*/ 849128 h 1539875"/>
                    <a:gd name="connsiteX6" fmla="*/ 646066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87619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9099 w 663575"/>
                    <a:gd name="connsiteY4" fmla="*/ 740071 h 1539875"/>
                    <a:gd name="connsiteX5" fmla="*/ 629038 w 663575"/>
                    <a:gd name="connsiteY5" fmla="*/ 849128 h 1539875"/>
                    <a:gd name="connsiteX6" fmla="*/ 646066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87619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9099 w 663575"/>
                    <a:gd name="connsiteY4" fmla="*/ 740071 h 1539875"/>
                    <a:gd name="connsiteX5" fmla="*/ 629038 w 663575"/>
                    <a:gd name="connsiteY5" fmla="*/ 849128 h 1539875"/>
                    <a:gd name="connsiteX6" fmla="*/ 646066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87619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9099 w 663575"/>
                    <a:gd name="connsiteY4" fmla="*/ 740071 h 1539875"/>
                    <a:gd name="connsiteX5" fmla="*/ 629038 w 663575"/>
                    <a:gd name="connsiteY5" fmla="*/ 849128 h 1539875"/>
                    <a:gd name="connsiteX6" fmla="*/ 646066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87619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3170 w 663575"/>
                    <a:gd name="connsiteY4" fmla="*/ 720898 h 1539875"/>
                    <a:gd name="connsiteX5" fmla="*/ 629038 w 663575"/>
                    <a:gd name="connsiteY5" fmla="*/ 849128 h 1539875"/>
                    <a:gd name="connsiteX6" fmla="*/ 646066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87619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3170 w 663575"/>
                    <a:gd name="connsiteY4" fmla="*/ 720898 h 1539875"/>
                    <a:gd name="connsiteX5" fmla="*/ 516389 w 663575"/>
                    <a:gd name="connsiteY5" fmla="*/ 1028078 h 1539875"/>
                    <a:gd name="connsiteX6" fmla="*/ 646066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87619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3170 w 663575"/>
                    <a:gd name="connsiteY4" fmla="*/ 720898 h 1539875"/>
                    <a:gd name="connsiteX5" fmla="*/ 528247 w 663575"/>
                    <a:gd name="connsiteY5" fmla="*/ 999318 h 1539875"/>
                    <a:gd name="connsiteX6" fmla="*/ 646066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87619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3170 w 663575"/>
                    <a:gd name="connsiteY4" fmla="*/ 720898 h 1539875"/>
                    <a:gd name="connsiteX5" fmla="*/ 528247 w 663575"/>
                    <a:gd name="connsiteY5" fmla="*/ 999318 h 1539875"/>
                    <a:gd name="connsiteX6" fmla="*/ 646066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87619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3170 w 663575"/>
                    <a:gd name="connsiteY4" fmla="*/ 720898 h 1539875"/>
                    <a:gd name="connsiteX5" fmla="*/ 528247 w 663575"/>
                    <a:gd name="connsiteY5" fmla="*/ 999318 h 1539875"/>
                    <a:gd name="connsiteX6" fmla="*/ 646066 w 663575"/>
                    <a:gd name="connsiteY6" fmla="*/ 1092747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87619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3170 w 663575"/>
                    <a:gd name="connsiteY4" fmla="*/ 720898 h 1539875"/>
                    <a:gd name="connsiteX5" fmla="*/ 528247 w 663575"/>
                    <a:gd name="connsiteY5" fmla="*/ 999318 h 1539875"/>
                    <a:gd name="connsiteX6" fmla="*/ 580848 w 663575"/>
                    <a:gd name="connsiteY6" fmla="*/ 1255720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87619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3170 w 663575"/>
                    <a:gd name="connsiteY4" fmla="*/ 720898 h 1539875"/>
                    <a:gd name="connsiteX5" fmla="*/ 528247 w 663575"/>
                    <a:gd name="connsiteY5" fmla="*/ 999318 h 1539875"/>
                    <a:gd name="connsiteX6" fmla="*/ 580848 w 663575"/>
                    <a:gd name="connsiteY6" fmla="*/ 1255720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87619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3170 w 663575"/>
                    <a:gd name="connsiteY4" fmla="*/ 720898 h 1539875"/>
                    <a:gd name="connsiteX5" fmla="*/ 528247 w 663575"/>
                    <a:gd name="connsiteY5" fmla="*/ 999318 h 1539875"/>
                    <a:gd name="connsiteX6" fmla="*/ 580848 w 663575"/>
                    <a:gd name="connsiteY6" fmla="*/ 1255720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87619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3170 w 663575"/>
                    <a:gd name="connsiteY4" fmla="*/ 720898 h 1539875"/>
                    <a:gd name="connsiteX5" fmla="*/ 528247 w 663575"/>
                    <a:gd name="connsiteY5" fmla="*/ 999318 h 1539875"/>
                    <a:gd name="connsiteX6" fmla="*/ 568990 w 663575"/>
                    <a:gd name="connsiteY6" fmla="*/ 1175831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87619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3170 w 663575"/>
                    <a:gd name="connsiteY4" fmla="*/ 720898 h 1539875"/>
                    <a:gd name="connsiteX5" fmla="*/ 528247 w 663575"/>
                    <a:gd name="connsiteY5" fmla="*/ 999318 h 1539875"/>
                    <a:gd name="connsiteX6" fmla="*/ 568990 w 663575"/>
                    <a:gd name="connsiteY6" fmla="*/ 1175831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87619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3170 w 663575"/>
                    <a:gd name="connsiteY4" fmla="*/ 720898 h 1539875"/>
                    <a:gd name="connsiteX5" fmla="*/ 546034 w 663575"/>
                    <a:gd name="connsiteY5" fmla="*/ 1050447 h 1539875"/>
                    <a:gd name="connsiteX6" fmla="*/ 568990 w 663575"/>
                    <a:gd name="connsiteY6" fmla="*/ 1175831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87619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3170 w 663575"/>
                    <a:gd name="connsiteY4" fmla="*/ 720898 h 1539875"/>
                    <a:gd name="connsiteX5" fmla="*/ 540105 w 663575"/>
                    <a:gd name="connsiteY5" fmla="*/ 1047252 h 1539875"/>
                    <a:gd name="connsiteX6" fmla="*/ 568990 w 663575"/>
                    <a:gd name="connsiteY6" fmla="*/ 1175831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87619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3170 w 663575"/>
                    <a:gd name="connsiteY4" fmla="*/ 720898 h 1539875"/>
                    <a:gd name="connsiteX5" fmla="*/ 540105 w 663575"/>
                    <a:gd name="connsiteY5" fmla="*/ 1031274 h 1539875"/>
                    <a:gd name="connsiteX6" fmla="*/ 568990 w 663575"/>
                    <a:gd name="connsiteY6" fmla="*/ 1175831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87619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3170 w 663575"/>
                    <a:gd name="connsiteY4" fmla="*/ 720898 h 1539875"/>
                    <a:gd name="connsiteX5" fmla="*/ 540105 w 663575"/>
                    <a:gd name="connsiteY5" fmla="*/ 1031274 h 1539875"/>
                    <a:gd name="connsiteX6" fmla="*/ 568990 w 663575"/>
                    <a:gd name="connsiteY6" fmla="*/ 1175831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87619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3170 w 663575"/>
                    <a:gd name="connsiteY4" fmla="*/ 720898 h 1539875"/>
                    <a:gd name="connsiteX5" fmla="*/ 540105 w 663575"/>
                    <a:gd name="connsiteY5" fmla="*/ 1031274 h 1539875"/>
                    <a:gd name="connsiteX6" fmla="*/ 574919 w 663575"/>
                    <a:gd name="connsiteY6" fmla="*/ 1188613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87619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3170 w 663575"/>
                    <a:gd name="connsiteY4" fmla="*/ 720898 h 1539875"/>
                    <a:gd name="connsiteX5" fmla="*/ 540105 w 663575"/>
                    <a:gd name="connsiteY5" fmla="*/ 1031274 h 1539875"/>
                    <a:gd name="connsiteX6" fmla="*/ 574919 w 663575"/>
                    <a:gd name="connsiteY6" fmla="*/ 1188613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87619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3170 w 663575"/>
                    <a:gd name="connsiteY4" fmla="*/ 720898 h 1539875"/>
                    <a:gd name="connsiteX5" fmla="*/ 540105 w 663575"/>
                    <a:gd name="connsiteY5" fmla="*/ 1031274 h 1539875"/>
                    <a:gd name="connsiteX6" fmla="*/ 574919 w 663575"/>
                    <a:gd name="connsiteY6" fmla="*/ 1188613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87619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3170 w 663575"/>
                    <a:gd name="connsiteY4" fmla="*/ 720898 h 1539875"/>
                    <a:gd name="connsiteX5" fmla="*/ 540105 w 663575"/>
                    <a:gd name="connsiteY5" fmla="*/ 1031274 h 1539875"/>
                    <a:gd name="connsiteX6" fmla="*/ 574919 w 663575"/>
                    <a:gd name="connsiteY6" fmla="*/ 1188613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87619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3170 w 663575"/>
                    <a:gd name="connsiteY4" fmla="*/ 720898 h 1539875"/>
                    <a:gd name="connsiteX5" fmla="*/ 540105 w 663575"/>
                    <a:gd name="connsiteY5" fmla="*/ 1031274 h 1539875"/>
                    <a:gd name="connsiteX6" fmla="*/ 574919 w 663575"/>
                    <a:gd name="connsiteY6" fmla="*/ 1188613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87619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3170 w 663575"/>
                    <a:gd name="connsiteY4" fmla="*/ 720898 h 1539875"/>
                    <a:gd name="connsiteX5" fmla="*/ 540105 w 663575"/>
                    <a:gd name="connsiteY5" fmla="*/ 1008905 h 1539875"/>
                    <a:gd name="connsiteX6" fmla="*/ 574919 w 663575"/>
                    <a:gd name="connsiteY6" fmla="*/ 1188613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78725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3170 w 663575"/>
                    <a:gd name="connsiteY4" fmla="*/ 720898 h 1539875"/>
                    <a:gd name="connsiteX5" fmla="*/ 540105 w 663575"/>
                    <a:gd name="connsiteY5" fmla="*/ 1008905 h 1539875"/>
                    <a:gd name="connsiteX6" fmla="*/ 574919 w 663575"/>
                    <a:gd name="connsiteY6" fmla="*/ 1188613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78725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3170 w 663575"/>
                    <a:gd name="connsiteY4" fmla="*/ 720898 h 1539875"/>
                    <a:gd name="connsiteX5" fmla="*/ 540105 w 663575"/>
                    <a:gd name="connsiteY5" fmla="*/ 1008905 h 1539875"/>
                    <a:gd name="connsiteX6" fmla="*/ 574919 w 663575"/>
                    <a:gd name="connsiteY6" fmla="*/ 1188613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78725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3170 w 663575"/>
                    <a:gd name="connsiteY4" fmla="*/ 720898 h 1539875"/>
                    <a:gd name="connsiteX5" fmla="*/ 540105 w 663575"/>
                    <a:gd name="connsiteY5" fmla="*/ 1008905 h 1539875"/>
                    <a:gd name="connsiteX6" fmla="*/ 574919 w 663575"/>
                    <a:gd name="connsiteY6" fmla="*/ 1188613 h 1539875"/>
                    <a:gd name="connsiteX7" fmla="*/ 658179 w 663575"/>
                    <a:gd name="connsiteY7" fmla="*/ 1371497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78725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3170 w 663575"/>
                    <a:gd name="connsiteY4" fmla="*/ 720898 h 1539875"/>
                    <a:gd name="connsiteX5" fmla="*/ 540105 w 663575"/>
                    <a:gd name="connsiteY5" fmla="*/ 1008905 h 1539875"/>
                    <a:gd name="connsiteX6" fmla="*/ 574919 w 663575"/>
                    <a:gd name="connsiteY6" fmla="*/ 1188613 h 1539875"/>
                    <a:gd name="connsiteX7" fmla="*/ 598890 w 663575"/>
                    <a:gd name="connsiteY7" fmla="*/ 1368302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78725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3170 w 663575"/>
                    <a:gd name="connsiteY4" fmla="*/ 720898 h 1539875"/>
                    <a:gd name="connsiteX5" fmla="*/ 540105 w 663575"/>
                    <a:gd name="connsiteY5" fmla="*/ 1008905 h 1539875"/>
                    <a:gd name="connsiteX6" fmla="*/ 574919 w 663575"/>
                    <a:gd name="connsiteY6" fmla="*/ 1188613 h 1539875"/>
                    <a:gd name="connsiteX7" fmla="*/ 578139 w 663575"/>
                    <a:gd name="connsiteY7" fmla="*/ 1368302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78725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3170 w 663575"/>
                    <a:gd name="connsiteY4" fmla="*/ 720898 h 1539875"/>
                    <a:gd name="connsiteX5" fmla="*/ 540105 w 663575"/>
                    <a:gd name="connsiteY5" fmla="*/ 1008905 h 1539875"/>
                    <a:gd name="connsiteX6" fmla="*/ 574919 w 663575"/>
                    <a:gd name="connsiteY6" fmla="*/ 1188613 h 1539875"/>
                    <a:gd name="connsiteX7" fmla="*/ 587033 w 663575"/>
                    <a:gd name="connsiteY7" fmla="*/ 1368302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663575"/>
                    <a:gd name="connsiteY0" fmla="*/ 1536700 h 1539875"/>
                    <a:gd name="connsiteX1" fmla="*/ 0 w 663575"/>
                    <a:gd name="connsiteY1" fmla="*/ 0 h 1539875"/>
                    <a:gd name="connsiteX2" fmla="*/ 178725 w 663575"/>
                    <a:gd name="connsiteY2" fmla="*/ 114095 h 1539875"/>
                    <a:gd name="connsiteX3" fmla="*/ 327845 w 663575"/>
                    <a:gd name="connsiteY3" fmla="*/ 352610 h 1539875"/>
                    <a:gd name="connsiteX4" fmla="*/ 453170 w 663575"/>
                    <a:gd name="connsiteY4" fmla="*/ 720898 h 1539875"/>
                    <a:gd name="connsiteX5" fmla="*/ 540105 w 663575"/>
                    <a:gd name="connsiteY5" fmla="*/ 1008905 h 1539875"/>
                    <a:gd name="connsiteX6" fmla="*/ 574919 w 663575"/>
                    <a:gd name="connsiteY6" fmla="*/ 1188613 h 1539875"/>
                    <a:gd name="connsiteX7" fmla="*/ 587033 w 663575"/>
                    <a:gd name="connsiteY7" fmla="*/ 1368302 h 1539875"/>
                    <a:gd name="connsiteX8" fmla="*/ 663575 w 663575"/>
                    <a:gd name="connsiteY8" fmla="*/ 1539875 h 1539875"/>
                    <a:gd name="connsiteX9" fmla="*/ 3175 w 663575"/>
                    <a:gd name="connsiteY9" fmla="*/ 1536700 h 1539875"/>
                    <a:gd name="connsiteX0" fmla="*/ 3175 w 592428"/>
                    <a:gd name="connsiteY0" fmla="*/ 1536700 h 1543071"/>
                    <a:gd name="connsiteX1" fmla="*/ 0 w 592428"/>
                    <a:gd name="connsiteY1" fmla="*/ 0 h 1543071"/>
                    <a:gd name="connsiteX2" fmla="*/ 178725 w 592428"/>
                    <a:gd name="connsiteY2" fmla="*/ 114095 h 1543071"/>
                    <a:gd name="connsiteX3" fmla="*/ 327845 w 592428"/>
                    <a:gd name="connsiteY3" fmla="*/ 352610 h 1543071"/>
                    <a:gd name="connsiteX4" fmla="*/ 453170 w 592428"/>
                    <a:gd name="connsiteY4" fmla="*/ 720898 h 1543071"/>
                    <a:gd name="connsiteX5" fmla="*/ 540105 w 592428"/>
                    <a:gd name="connsiteY5" fmla="*/ 1008905 h 1543071"/>
                    <a:gd name="connsiteX6" fmla="*/ 574919 w 592428"/>
                    <a:gd name="connsiteY6" fmla="*/ 1188613 h 1543071"/>
                    <a:gd name="connsiteX7" fmla="*/ 587033 w 592428"/>
                    <a:gd name="connsiteY7" fmla="*/ 1368302 h 1543071"/>
                    <a:gd name="connsiteX8" fmla="*/ 592428 w 592428"/>
                    <a:gd name="connsiteY8" fmla="*/ 1543071 h 1543071"/>
                    <a:gd name="connsiteX9" fmla="*/ 3175 w 592428"/>
                    <a:gd name="connsiteY9" fmla="*/ 1536700 h 1543071"/>
                    <a:gd name="connsiteX0" fmla="*/ 3175 w 610215"/>
                    <a:gd name="connsiteY0" fmla="*/ 1536700 h 1546267"/>
                    <a:gd name="connsiteX1" fmla="*/ 0 w 610215"/>
                    <a:gd name="connsiteY1" fmla="*/ 0 h 1546267"/>
                    <a:gd name="connsiteX2" fmla="*/ 178725 w 610215"/>
                    <a:gd name="connsiteY2" fmla="*/ 114095 h 1546267"/>
                    <a:gd name="connsiteX3" fmla="*/ 327845 w 610215"/>
                    <a:gd name="connsiteY3" fmla="*/ 352610 h 1546267"/>
                    <a:gd name="connsiteX4" fmla="*/ 453170 w 610215"/>
                    <a:gd name="connsiteY4" fmla="*/ 720898 h 1546267"/>
                    <a:gd name="connsiteX5" fmla="*/ 540105 w 610215"/>
                    <a:gd name="connsiteY5" fmla="*/ 1008905 h 1546267"/>
                    <a:gd name="connsiteX6" fmla="*/ 574919 w 610215"/>
                    <a:gd name="connsiteY6" fmla="*/ 1188613 h 1546267"/>
                    <a:gd name="connsiteX7" fmla="*/ 587033 w 610215"/>
                    <a:gd name="connsiteY7" fmla="*/ 1368302 h 1546267"/>
                    <a:gd name="connsiteX8" fmla="*/ 610215 w 610215"/>
                    <a:gd name="connsiteY8" fmla="*/ 1546267 h 1546267"/>
                    <a:gd name="connsiteX9" fmla="*/ 3175 w 610215"/>
                    <a:gd name="connsiteY9" fmla="*/ 1536700 h 1546267"/>
                    <a:gd name="connsiteX0" fmla="*/ 3175 w 610215"/>
                    <a:gd name="connsiteY0" fmla="*/ 1536700 h 1536700"/>
                    <a:gd name="connsiteX1" fmla="*/ 0 w 610215"/>
                    <a:gd name="connsiteY1" fmla="*/ 0 h 1536700"/>
                    <a:gd name="connsiteX2" fmla="*/ 178725 w 610215"/>
                    <a:gd name="connsiteY2" fmla="*/ 114095 h 1536700"/>
                    <a:gd name="connsiteX3" fmla="*/ 327845 w 610215"/>
                    <a:gd name="connsiteY3" fmla="*/ 352610 h 1536700"/>
                    <a:gd name="connsiteX4" fmla="*/ 453170 w 610215"/>
                    <a:gd name="connsiteY4" fmla="*/ 720898 h 1536700"/>
                    <a:gd name="connsiteX5" fmla="*/ 540105 w 610215"/>
                    <a:gd name="connsiteY5" fmla="*/ 1008905 h 1536700"/>
                    <a:gd name="connsiteX6" fmla="*/ 574919 w 610215"/>
                    <a:gd name="connsiteY6" fmla="*/ 1188613 h 1536700"/>
                    <a:gd name="connsiteX7" fmla="*/ 587033 w 610215"/>
                    <a:gd name="connsiteY7" fmla="*/ 1368302 h 1536700"/>
                    <a:gd name="connsiteX8" fmla="*/ 610215 w 610215"/>
                    <a:gd name="connsiteY8" fmla="*/ 1536680 h 1536700"/>
                    <a:gd name="connsiteX9" fmla="*/ 3175 w 610215"/>
                    <a:gd name="connsiteY9" fmla="*/ 1536700 h 1536700"/>
                    <a:gd name="connsiteX0" fmla="*/ 3175 w 610215"/>
                    <a:gd name="connsiteY0" fmla="*/ 1536700 h 1536700"/>
                    <a:gd name="connsiteX1" fmla="*/ 0 w 610215"/>
                    <a:gd name="connsiteY1" fmla="*/ 0 h 1536700"/>
                    <a:gd name="connsiteX2" fmla="*/ 178725 w 610215"/>
                    <a:gd name="connsiteY2" fmla="*/ 114095 h 1536700"/>
                    <a:gd name="connsiteX3" fmla="*/ 327845 w 610215"/>
                    <a:gd name="connsiteY3" fmla="*/ 352610 h 1536700"/>
                    <a:gd name="connsiteX4" fmla="*/ 453170 w 610215"/>
                    <a:gd name="connsiteY4" fmla="*/ 720898 h 1536700"/>
                    <a:gd name="connsiteX5" fmla="*/ 540105 w 610215"/>
                    <a:gd name="connsiteY5" fmla="*/ 1008905 h 1536700"/>
                    <a:gd name="connsiteX6" fmla="*/ 574919 w 610215"/>
                    <a:gd name="connsiteY6" fmla="*/ 1188613 h 1536700"/>
                    <a:gd name="connsiteX7" fmla="*/ 592961 w 610215"/>
                    <a:gd name="connsiteY7" fmla="*/ 1365107 h 1536700"/>
                    <a:gd name="connsiteX8" fmla="*/ 610215 w 610215"/>
                    <a:gd name="connsiteY8" fmla="*/ 1536680 h 1536700"/>
                    <a:gd name="connsiteX9" fmla="*/ 3175 w 610215"/>
                    <a:gd name="connsiteY9" fmla="*/ 1536700 h 1536700"/>
                    <a:gd name="connsiteX0" fmla="*/ 3175 w 610215"/>
                    <a:gd name="connsiteY0" fmla="*/ 1536700 h 1536700"/>
                    <a:gd name="connsiteX1" fmla="*/ 0 w 610215"/>
                    <a:gd name="connsiteY1" fmla="*/ 0 h 1536700"/>
                    <a:gd name="connsiteX2" fmla="*/ 178725 w 610215"/>
                    <a:gd name="connsiteY2" fmla="*/ 114095 h 1536700"/>
                    <a:gd name="connsiteX3" fmla="*/ 327845 w 610215"/>
                    <a:gd name="connsiteY3" fmla="*/ 352610 h 1536700"/>
                    <a:gd name="connsiteX4" fmla="*/ 453170 w 610215"/>
                    <a:gd name="connsiteY4" fmla="*/ 720898 h 1536700"/>
                    <a:gd name="connsiteX5" fmla="*/ 540105 w 610215"/>
                    <a:gd name="connsiteY5" fmla="*/ 1008905 h 1536700"/>
                    <a:gd name="connsiteX6" fmla="*/ 574919 w 610215"/>
                    <a:gd name="connsiteY6" fmla="*/ 1188613 h 1536700"/>
                    <a:gd name="connsiteX7" fmla="*/ 598889 w 610215"/>
                    <a:gd name="connsiteY7" fmla="*/ 1368302 h 1536700"/>
                    <a:gd name="connsiteX8" fmla="*/ 610215 w 610215"/>
                    <a:gd name="connsiteY8" fmla="*/ 1536680 h 1536700"/>
                    <a:gd name="connsiteX9" fmla="*/ 3175 w 610215"/>
                    <a:gd name="connsiteY9" fmla="*/ 1536700 h 153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0215" h="1536700">
                      <a:moveTo>
                        <a:pt x="3175" y="1536700"/>
                      </a:moveTo>
                      <a:cubicBezTo>
                        <a:pt x="2117" y="1024467"/>
                        <a:pt x="1058" y="512233"/>
                        <a:pt x="0" y="0"/>
                      </a:cubicBezTo>
                      <a:cubicBezTo>
                        <a:pt x="92184" y="38032"/>
                        <a:pt x="86541" y="66476"/>
                        <a:pt x="178725" y="114095"/>
                      </a:cubicBezTo>
                      <a:cubicBezTo>
                        <a:pt x="261886" y="195730"/>
                        <a:pt x="307567" y="302931"/>
                        <a:pt x="327845" y="352610"/>
                      </a:cubicBezTo>
                      <a:cubicBezTo>
                        <a:pt x="364994" y="414657"/>
                        <a:pt x="393579" y="540616"/>
                        <a:pt x="453170" y="720898"/>
                      </a:cubicBezTo>
                      <a:cubicBezTo>
                        <a:pt x="484391" y="823292"/>
                        <a:pt x="499306" y="854630"/>
                        <a:pt x="540105" y="1008905"/>
                      </a:cubicBezTo>
                      <a:cubicBezTo>
                        <a:pt x="539288" y="1125263"/>
                        <a:pt x="525341" y="896501"/>
                        <a:pt x="574919" y="1188613"/>
                      </a:cubicBezTo>
                      <a:cubicBezTo>
                        <a:pt x="575992" y="1248509"/>
                        <a:pt x="597816" y="1308406"/>
                        <a:pt x="598889" y="1368302"/>
                      </a:cubicBezTo>
                      <a:lnTo>
                        <a:pt x="610215" y="1536680"/>
                      </a:lnTo>
                      <a:lnTo>
                        <a:pt x="3175" y="1536700"/>
                      </a:lnTo>
                      <a:close/>
                    </a:path>
                  </a:pathLst>
                </a:custGeom>
                <a:solidFill>
                  <a:srgbClr val="0000E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Text Box 2">
                  <a:extLst>
                    <a:ext uri="{FF2B5EF4-FFF2-40B4-BE49-F238E27FC236}">
                      <a16:creationId xmlns:a16="http://schemas.microsoft.com/office/drawing/2014/main" id="{FB69F5CB-5D98-5039-71AC-8CA262B3D9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471662" y="3645089"/>
                  <a:ext cx="138410" cy="159211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0" tIns="0" rIns="0" bIns="0" anchor="t" anchorCtr="0">
                  <a:spAutoFit/>
                </a:bodyPr>
                <a:lstStyle/>
                <a:p>
                  <a:pPr marL="0" marR="0" algn="ctr">
                    <a:lnSpc>
                      <a:spcPts val="13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l-GR" sz="1000" b="1">
                      <a:solidFill>
                        <a:srgbClr val="00B050"/>
                      </a:solidFill>
                      <a:effectLst/>
                      <a:latin typeface="Palatino Linotype" panose="02040502050505030304" pitchFamily="18" charset="0"/>
                      <a:ea typeface="SimSun" panose="02010600030101010101" pitchFamily="2" charset="-122"/>
                      <a:cs typeface="Times New Roman" panose="02020603050405020304" pitchFamily="18" charset="0"/>
                    </a:rPr>
                    <a:t>λ</a:t>
                  </a:r>
                  <a:endParaRPr lang="en-US" sz="1000">
                    <a:solidFill>
                      <a:srgbClr val="00B050"/>
                    </a:solidFill>
                    <a:effectLst/>
                    <a:latin typeface="Palatino Linotype" panose="0204050205050503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97" name="Picture 196">
                  <a:extLst>
                    <a:ext uri="{FF2B5EF4-FFF2-40B4-BE49-F238E27FC236}">
                      <a16:creationId xmlns:a16="http://schemas.microsoft.com/office/drawing/2014/main" id="{978439B8-4888-0C4B-8C8D-23DC03EC8B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flipH="1">
                  <a:off x="5586033" y="1248007"/>
                  <a:ext cx="1549453" cy="1528042"/>
                </a:xfrm>
                <a:prstGeom prst="rect">
                  <a:avLst/>
                </a:prstGeom>
              </p:spPr>
            </p:pic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F1FA4C92-DE99-9F27-6C60-13F806A109D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777763" y="1318240"/>
                  <a:ext cx="872225" cy="810730"/>
                </a:xfrm>
                <a:prstGeom prst="rect">
                  <a:avLst/>
                </a:prstGeom>
                <a:noFill/>
                <a:ln w="38100">
                  <a:solidFill>
                    <a:srgbClr val="00B0F0"/>
                  </a:solidFill>
                  <a:prstDash val="dash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solidFill>
                        <a:prstClr val="black"/>
                      </a:solidFill>
                      <a:prstDash val="dash"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+mn-ea"/>
                    <a:cs typeface="+mn-cs"/>
                  </a:endParaRPr>
                </a:p>
              </p:txBody>
            </p:sp>
            <p:pic>
              <p:nvPicPr>
                <p:cNvPr id="199" name="Picture 198" descr="Chart&#10;&#10;Description automatically generated">
                  <a:extLst>
                    <a:ext uri="{FF2B5EF4-FFF2-40B4-BE49-F238E27FC236}">
                      <a16:creationId xmlns:a16="http://schemas.microsoft.com/office/drawing/2014/main" id="{ADA119F7-C01A-7C2E-3D60-0E22C43596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flipV="1">
                  <a:off x="5775364" y="1529429"/>
                  <a:ext cx="810007" cy="497199"/>
                </a:xfrm>
                <a:prstGeom prst="rect">
                  <a:avLst/>
                </a:prstGeom>
              </p:spPr>
            </p:pic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E2A80647-F447-B39C-4FB9-8B6E8260EA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32530" y="2691776"/>
                  <a:ext cx="106636" cy="0"/>
                </a:xfrm>
                <a:prstGeom prst="line">
                  <a:avLst/>
                </a:prstGeom>
                <a:solidFill>
                  <a:schemeClr val="bg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EE63912E-3BAF-B4A6-6F99-55EC29F038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928510" y="3822472"/>
                  <a:ext cx="7892" cy="123672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lgDashDot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BE3C6C8-EC18-A162-FEAD-C80F3C8E9224}"/>
                  </a:ext>
                </a:extLst>
              </p:cNvPr>
              <p:cNvSpPr/>
              <p:nvPr/>
            </p:nvSpPr>
            <p:spPr>
              <a:xfrm>
                <a:off x="9548778" y="3086561"/>
                <a:ext cx="357408" cy="30932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>
                    <a:solidFill>
                      <a:prstClr val="white"/>
                    </a:solidFill>
                    <a:latin typeface="Palatino Linotype" panose="02040502050505030304" pitchFamily="18" charset="0"/>
                  </a:rPr>
                  <a:t>(e)</a:t>
                </a:r>
                <a:endParaRPr kumimoji="0" lang="en-CA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41D0270-ED02-8472-B768-8DF7258DC7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3733" y="3729085"/>
              <a:ext cx="264666" cy="343238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9F6E85E-BC14-EF86-291E-C1A3B72F6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3733" y="3729085"/>
              <a:ext cx="564727" cy="74868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5855DF4-37E6-0266-3289-AD64B17CB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73733" y="3729085"/>
              <a:ext cx="822527" cy="1107877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9868988-1174-F7FE-565D-2A9BE64EC6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53800" y="3848100"/>
              <a:ext cx="937950" cy="1243430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54FAAC1-D2D1-5E2D-6387-DEE76FCD8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7236" y="3948752"/>
              <a:ext cx="827689" cy="1126339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7CE6276-3A9D-8A1D-8280-C5EAA49452AD}"/>
                </a:ext>
              </a:extLst>
            </p:cNvPr>
            <p:cNvCxnSpPr>
              <a:cxnSpLocks/>
              <a:endCxn id="195" idx="2"/>
            </p:cNvCxnSpPr>
            <p:nvPr/>
          </p:nvCxnSpPr>
          <p:spPr>
            <a:xfrm flipV="1">
              <a:off x="10728453" y="4067098"/>
              <a:ext cx="743591" cy="1036167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6DF20E-479C-0462-6117-DD492B79EF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05040" y="4346305"/>
              <a:ext cx="500220" cy="710865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DCBC45D-B048-D0BC-F399-9266A542E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93244" y="4741181"/>
              <a:ext cx="264666" cy="343238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 Box 2">
              <a:extLst>
                <a:ext uri="{FF2B5EF4-FFF2-40B4-BE49-F238E27FC236}">
                  <a16:creationId xmlns:a16="http://schemas.microsoft.com/office/drawing/2014/main" id="{A1CEF8EE-FE93-DB6C-2B8E-15DB365E03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01410" y="4596052"/>
              <a:ext cx="409150" cy="15921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0" tIns="0" rIns="0" bIns="0" anchor="t" anchorCtr="0">
              <a:spAutoFit/>
            </a:bodyPr>
            <a:lstStyle/>
            <a:p>
              <a:pPr marL="0" marR="0" algn="ctr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>
                  <a:solidFill>
                    <a:srgbClr val="0000E2"/>
                  </a:solidFill>
                  <a:effectLst/>
                  <a:latin typeface="Palatino Linotype" panose="0204050205050503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DLF</a:t>
              </a:r>
              <a:r>
                <a:rPr lang="en-US" sz="1000" b="1" baseline="-25000">
                  <a:solidFill>
                    <a:srgbClr val="0000E2"/>
                  </a:solidFill>
                  <a:effectLst/>
                  <a:latin typeface="Palatino Linotype" panose="0204050205050503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150</a:t>
              </a:r>
              <a:endParaRPr lang="en-US" sz="1000">
                <a:solidFill>
                  <a:srgbClr val="0000E2"/>
                </a:solidFill>
                <a:effectLst/>
                <a:latin typeface="Palatino Linotype" panose="0204050205050503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2">
                  <a:extLst>
                    <a:ext uri="{FF2B5EF4-FFF2-40B4-BE49-F238E27FC236}">
                      <a16:creationId xmlns:a16="http://schemas.microsoft.com/office/drawing/2014/main" id="{0B05AD7A-C6CF-BCB1-288C-66F781D8790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136819" y="4566429"/>
                  <a:ext cx="435535" cy="18517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18288" tIns="18288" rIns="0" bIns="0" anchor="t" anchorCtr="0">
                  <a:spAutoFit/>
                </a:bodyPr>
                <a:lstStyle/>
                <a:p>
                  <a:pPr algn="ctr">
                    <a:lnSpc>
                      <a:spcPts val="13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𝑉𝑉𝐷</m:t>
                        </m:r>
                      </m:oMath>
                    </m:oMathPara>
                  </a14:m>
                  <a:endParaRPr lang="en-US" sz="1050">
                    <a:solidFill>
                      <a:srgbClr val="FFC000"/>
                    </a:solidFill>
                    <a:effectLst/>
                    <a:latin typeface="Palatino Linotype" panose="0204050205050503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4" name="Text Box 2">
                  <a:extLst>
                    <a:ext uri="{FF2B5EF4-FFF2-40B4-BE49-F238E27FC236}">
                      <a16:creationId xmlns:a16="http://schemas.microsoft.com/office/drawing/2014/main" id="{B01764F8-992D-8BC2-9514-CFD9A9A43B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136819" y="4566429"/>
                  <a:ext cx="435535" cy="185179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 Box 2">
                  <a:extLst>
                    <a:ext uri="{FF2B5EF4-FFF2-40B4-BE49-F238E27FC236}">
                      <a16:creationId xmlns:a16="http://schemas.microsoft.com/office/drawing/2014/main" id="{423138D0-5A38-31F3-64A0-6A3A91DE894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684852" y="4200767"/>
                  <a:ext cx="215458" cy="185179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18288" tIns="18288" rIns="0" bIns="0" anchor="t" anchorCtr="0">
                  <a:spAutoFit/>
                </a:bodyPr>
                <a:lstStyle/>
                <a:p>
                  <a:pPr algn="ctr">
                    <a:lnSpc>
                      <a:spcPts val="13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lang="en-US" sz="1050" i="1" smtClean="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barPr>
                          <m:e>
                            <m:r>
                              <a:rPr lang="en-US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</m:bar>
                      </m:oMath>
                    </m:oMathPara>
                  </a14:m>
                  <a:endParaRPr lang="en-US" sz="1050">
                    <a:solidFill>
                      <a:srgbClr val="FF0000"/>
                    </a:solidFill>
                    <a:effectLst/>
                    <a:latin typeface="Palatino Linotype" panose="0204050205050503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5" name="Text Box 2">
                  <a:extLst>
                    <a:ext uri="{FF2B5EF4-FFF2-40B4-BE49-F238E27FC236}">
                      <a16:creationId xmlns:a16="http://schemas.microsoft.com/office/drawing/2014/main" id="{C3A116E4-D1B9-D24B-DCEC-F6F99D2FBB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684852" y="4200767"/>
                  <a:ext cx="215458" cy="185179"/>
                </a:xfrm>
                <a:prstGeom prst="rect">
                  <a:avLst/>
                </a:prstGeom>
                <a:blipFill>
                  <a:blip r:embed="rId35"/>
                  <a:stretch>
                    <a:fillRect b="-6250"/>
                  </a:stretch>
                </a:blip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8" name="Slide Zoom 227">
                <a:extLst>
                  <a:ext uri="{FF2B5EF4-FFF2-40B4-BE49-F238E27FC236}">
                    <a16:creationId xmlns:a16="http://schemas.microsoft.com/office/drawing/2014/main" id="{A3B73E33-5F6C-5BA6-D814-9CED486C52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44781769"/>
                  </p:ext>
                </p:extLst>
              </p:nvPr>
            </p:nvGraphicFramePr>
            <p:xfrm>
              <a:off x="4028584" y="5516547"/>
              <a:ext cx="1117701" cy="628707"/>
            </p:xfrm>
            <a:graphic>
              <a:graphicData uri="http://schemas.microsoft.com/office/powerpoint/2016/slidezoom">
                <pslz:sldZm>
                  <pslz:sldZmObj sldId="786" cId="763046506">
                    <pslz:zmPr id="{4D71CF17-A1AF-410F-88CA-31FC14001FB0}" returnToParent="0" transitionDur="1000">
                      <p166:blipFill xmlns:p166="http://schemas.microsoft.com/office/powerpoint/2016/6/main">
                        <a:blip r:embed="rId3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17701" cy="6287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8" name="Slide Zoom 227">
                <a:extLst>
                  <a:ext uri="{FF2B5EF4-FFF2-40B4-BE49-F238E27FC236}">
                    <a16:creationId xmlns:a16="http://schemas.microsoft.com/office/drawing/2014/main" id="{A3B73E33-5F6C-5BA6-D814-9CED486C52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28584" y="5516547"/>
                <a:ext cx="1117701" cy="6287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815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" action="ppaction://noaction"/>
            <a:extLst>
              <a:ext uri="{FF2B5EF4-FFF2-40B4-BE49-F238E27FC236}">
                <a16:creationId xmlns:a16="http://schemas.microsoft.com/office/drawing/2014/main" id="{37010CBD-1F49-4B7F-87EA-2707CC642A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752" y="365124"/>
            <a:ext cx="2011396" cy="1325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33F5B2-F61A-40C9-8AC0-79734A69A4E7}"/>
              </a:ext>
            </a:extLst>
          </p:cNvPr>
          <p:cNvSpPr txBox="1"/>
          <p:nvPr/>
        </p:nvSpPr>
        <p:spPr>
          <a:xfrm>
            <a:off x="2191674" y="705604"/>
            <a:ext cx="2654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Morphological opening/closing</a:t>
            </a:r>
            <a:endParaRPr kumimoji="0" lang="en-CA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B6F6A6-8F66-47BA-BA84-F90F13F89F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028" y="3076139"/>
            <a:ext cx="1797649" cy="131179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2725F0B-2459-4D25-8BC6-1156FC4914CB}"/>
              </a:ext>
            </a:extLst>
          </p:cNvPr>
          <p:cNvSpPr/>
          <p:nvPr/>
        </p:nvSpPr>
        <p:spPr>
          <a:xfrm rot="4217136">
            <a:off x="1363367" y="1918820"/>
            <a:ext cx="368300" cy="268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0E87050F-709C-4372-B389-41D2101E9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2473" y="2356583"/>
            <a:ext cx="1568833" cy="82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9F0BAA-007E-441E-8727-9FCB142CFE03}"/>
              </a:ext>
            </a:extLst>
          </p:cNvPr>
          <p:cNvSpPr txBox="1"/>
          <p:nvPr/>
        </p:nvSpPr>
        <p:spPr>
          <a:xfrm>
            <a:off x="2461389" y="2377623"/>
            <a:ext cx="1568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2D Median filtering</a:t>
            </a:r>
            <a:endParaRPr kumimoji="0" lang="en-CA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920B53E-7360-4666-BE50-F047B9D24B6B}"/>
              </a:ext>
            </a:extLst>
          </p:cNvPr>
          <p:cNvGrpSpPr/>
          <p:nvPr/>
        </p:nvGrpSpPr>
        <p:grpSpPr>
          <a:xfrm>
            <a:off x="9307596" y="705604"/>
            <a:ext cx="2763370" cy="1784359"/>
            <a:chOff x="4426137" y="3946056"/>
            <a:chExt cx="2763370" cy="17843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F3A2E2-5BE4-476A-93FB-C740E5DEB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26137" y="4309983"/>
              <a:ext cx="2182614" cy="142043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F1D88D-4822-4832-A2EC-73D4FB0C4A25}"/>
                </a:ext>
              </a:extLst>
            </p:cNvPr>
            <p:cNvSpPr txBox="1"/>
            <p:nvPr/>
          </p:nvSpPr>
          <p:spPr>
            <a:xfrm>
              <a:off x="5154010" y="3946056"/>
              <a:ext cx="2035497" cy="83099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Deshadowing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then rescaling + 2</a:t>
              </a:r>
              <a:r>
                <a:rPr kumimoji="0" lang="en-US" sz="1600" b="1" i="0" u="none" strike="noStrike" kern="1200" cap="none" spc="0" normalizeH="0" baseline="30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nd</a:t>
              </a: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median filter</a:t>
              </a:r>
              <a:endParaRPr kumimoji="0" lang="en-CA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001F07A-EF27-4CAD-908B-888A5D086A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4642" y="4509902"/>
            <a:ext cx="2485197" cy="180232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49F3ED3-B597-4F42-B5B0-22C9DAEC8509}"/>
              </a:ext>
            </a:extLst>
          </p:cNvPr>
          <p:cNvGrpSpPr/>
          <p:nvPr/>
        </p:nvGrpSpPr>
        <p:grpSpPr>
          <a:xfrm>
            <a:off x="3096419" y="3819003"/>
            <a:ext cx="2382832" cy="2192503"/>
            <a:chOff x="6987136" y="2622171"/>
            <a:chExt cx="1562318" cy="177189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BE2723C-7582-4A25-A536-F9EA43AD8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7136" y="2622171"/>
              <a:ext cx="1562318" cy="1771897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A8CB863-997A-4982-A435-F7739B0D53A9}"/>
                </a:ext>
              </a:extLst>
            </p:cNvPr>
            <p:cNvSpPr/>
            <p:nvPr/>
          </p:nvSpPr>
          <p:spPr>
            <a:xfrm>
              <a:off x="7059931" y="3777197"/>
              <a:ext cx="338409" cy="573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7F5A97F-8DBB-42B2-8184-8A3E9FA4DACF}"/>
              </a:ext>
            </a:extLst>
          </p:cNvPr>
          <p:cNvSpPr/>
          <p:nvPr/>
        </p:nvSpPr>
        <p:spPr>
          <a:xfrm rot="2070044">
            <a:off x="2579999" y="3597785"/>
            <a:ext cx="368300" cy="268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74A7471-26C0-40FF-9FC1-1FD4CD97AC42}"/>
              </a:ext>
            </a:extLst>
          </p:cNvPr>
          <p:cNvSpPr/>
          <p:nvPr/>
        </p:nvSpPr>
        <p:spPr>
          <a:xfrm>
            <a:off x="5757687" y="5079196"/>
            <a:ext cx="368300" cy="268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45F5001-6127-4761-B573-825B9F9754CE}"/>
              </a:ext>
            </a:extLst>
          </p:cNvPr>
          <p:cNvSpPr/>
          <p:nvPr/>
        </p:nvSpPr>
        <p:spPr>
          <a:xfrm rot="17850926">
            <a:off x="8860736" y="4463650"/>
            <a:ext cx="368300" cy="268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378CE8-9A41-445E-8EF7-11FF188B163B}"/>
              </a:ext>
            </a:extLst>
          </p:cNvPr>
          <p:cNvSpPr txBox="1"/>
          <p:nvPr/>
        </p:nvSpPr>
        <p:spPr>
          <a:xfrm>
            <a:off x="3821114" y="5549841"/>
            <a:ext cx="1472895" cy="9233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Depth-decaying Threshold</a:t>
            </a:r>
            <a:endParaRPr kumimoji="0" lang="en-CA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505BAC-0733-4228-8B96-4E3FC4FB97EC}"/>
              </a:ext>
            </a:extLst>
          </p:cNvPr>
          <p:cNvSpPr txBox="1"/>
          <p:nvPr/>
        </p:nvSpPr>
        <p:spPr>
          <a:xfrm>
            <a:off x="7713887" y="4823247"/>
            <a:ext cx="1472895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Binarization</a:t>
            </a:r>
            <a:endParaRPr kumimoji="0" lang="en-CA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0651B5-DE86-4C4A-9886-13FE21EA1C3C}"/>
              </a:ext>
            </a:extLst>
          </p:cNvPr>
          <p:cNvSpPr txBox="1"/>
          <p:nvPr/>
        </p:nvSpPr>
        <p:spPr>
          <a:xfrm>
            <a:off x="9189398" y="4398701"/>
            <a:ext cx="1472895" cy="3693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Upscaling</a:t>
            </a:r>
            <a:endParaRPr kumimoji="0" lang="en-CA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F2B31529-422D-4E5D-9050-E4823BDD3B27}"/>
              </a:ext>
            </a:extLst>
          </p:cNvPr>
          <p:cNvSpPr/>
          <p:nvPr/>
        </p:nvSpPr>
        <p:spPr>
          <a:xfrm rot="16761169">
            <a:off x="9620347" y="2536144"/>
            <a:ext cx="368300" cy="268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6004F3C-54D8-4B37-BF2A-812D7DEDF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727" y="1421391"/>
            <a:ext cx="4435821" cy="132556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b="1" u="sng"/>
              <a:t>Coarse-processing</a:t>
            </a:r>
            <a:endParaRPr lang="en-CA" b="1" u="sng"/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E2A079E0-130F-4FEF-808B-DCE88AD67DFC}"/>
              </a:ext>
            </a:extLst>
          </p:cNvPr>
          <p:cNvSpPr txBox="1">
            <a:spLocks/>
          </p:cNvSpPr>
          <p:nvPr/>
        </p:nvSpPr>
        <p:spPr>
          <a:xfrm>
            <a:off x="9512595" y="64639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AE37D-E052-EF42-B979-D24483DA0D42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F601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6010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44BAC0-8788-4EF3-86F3-620D725C23B7}"/>
                  </a:ext>
                </a:extLst>
              </p:cNvPr>
              <p:cNvSpPr txBox="1"/>
              <p:nvPr/>
            </p:nvSpPr>
            <p:spPr>
              <a:xfrm>
                <a:off x="624575" y="4622478"/>
                <a:ext cx="26212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𝑛𝑒𝑡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CA" sz="28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44BAC0-8788-4EF3-86F3-620D725C2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75" y="4622478"/>
                <a:ext cx="2621230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2F728C-A1F1-4C03-9C13-01A646F8F1B7}"/>
                  </a:ext>
                </a:extLst>
              </p:cNvPr>
              <p:cNvSpPr txBox="1"/>
              <p:nvPr/>
            </p:nvSpPr>
            <p:spPr>
              <a:xfrm>
                <a:off x="459622" y="5079196"/>
                <a:ext cx="336149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𝐼𝑛𝑡𝑒𝑛𝑠𝑖𝑡𝑦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𝑑𝑒𝑝𝑡h</m:t>
                      </m:r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𝑛𝑒𝑡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𝑎𝑡𝑡𝑒𝑛𝑢𝑎𝑡𝑖𝑜𝑛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coefficient</m:t>
                      </m:r>
                    </m:oMath>
                  </m:oMathPara>
                </a14:m>
                <a:endParaRPr lang="en-US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CA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2F728C-A1F1-4C03-9C13-01A646F8F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622" y="5079196"/>
                <a:ext cx="3361491" cy="120032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502EBE6-BC22-686E-C8FE-40A739ADDBAB}"/>
              </a:ext>
            </a:extLst>
          </p:cNvPr>
          <p:cNvSpPr txBox="1"/>
          <p:nvPr/>
        </p:nvSpPr>
        <p:spPr>
          <a:xfrm>
            <a:off x="9398000" y="177800"/>
            <a:ext cx="2875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 created by Blake Jones</a:t>
            </a:r>
          </a:p>
          <a:p>
            <a:r>
              <a:rPr lang="en-US" dirty="0"/>
              <a:t>Modified by Nader Allam</a:t>
            </a:r>
          </a:p>
        </p:txBody>
      </p:sp>
    </p:spTree>
    <p:extLst>
      <p:ext uri="{BB962C8B-B14F-4D97-AF65-F5344CB8AC3E}">
        <p14:creationId xmlns:p14="http://schemas.microsoft.com/office/powerpoint/2010/main" val="76304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305A-FDBD-4BCE-BFC3-10032E47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tumour segmentation via texture analysis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753F3-AD4E-45DD-8550-F4C39363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AE37D-E052-EF42-B979-D24483DA0D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83813-6062-4B0B-9769-774139D82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637" y="1478133"/>
            <a:ext cx="3046537" cy="3337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37224D-9FDE-4E2A-8EF6-79392C928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815" y="1363403"/>
            <a:ext cx="6057248" cy="45794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C4E0D3-0FED-4A57-B791-B9EEB0610551}"/>
                  </a:ext>
                </a:extLst>
              </p:cNvPr>
              <p:cNvSpPr txBox="1"/>
              <p:nvPr/>
            </p:nvSpPr>
            <p:spPr>
              <a:xfrm>
                <a:off x="443806" y="3992680"/>
                <a:ext cx="18729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𝑧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𝑛𝑒𝑡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  <m:r>
                            <a:rPr kumimoji="0" 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kumimoji="0" lang="en-CA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C4E0D3-0FED-4A57-B791-B9EEB0610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06" y="3992680"/>
                <a:ext cx="1872949" cy="307777"/>
              </a:xfrm>
              <a:prstGeom prst="rect">
                <a:avLst/>
              </a:prstGeom>
              <a:blipFill>
                <a:blip r:embed="rId5"/>
                <a:stretch>
                  <a:fillRect l="-293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65E766-CAEC-48CA-96D2-7B05D81339BF}"/>
                  </a:ext>
                </a:extLst>
              </p:cNvPr>
              <p:cNvSpPr txBox="1"/>
              <p:nvPr/>
            </p:nvSpPr>
            <p:spPr>
              <a:xfrm>
                <a:off x="-156368" y="4340380"/>
                <a:ext cx="3289300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≡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𝐼𝑛𝑡𝑒𝑛𝑠𝑖𝑡𝑦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𝑧</m:t>
                      </m:r>
                      <m:r>
                        <a:rPr kumimoji="0" 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≡</m:t>
                      </m:r>
                      <m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𝑑𝑒𝑝𝑡h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𝜇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𝑛𝑒𝑡</m:t>
                          </m:r>
                        </m:sub>
                      </m:sSub>
                      <m:r>
                        <a:rPr kumimoji="0" 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≡</m:t>
                      </m:r>
                      <m:r>
                        <a:rPr kumimoji="0" 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𝑎𝑡𝑡𝑒𝑛𝑢𝑎𝑡𝑖𝑜𝑛</m:t>
                      </m:r>
                      <m:r>
                        <m:rPr>
                          <m:nor/>
                        </m:rPr>
                        <a:rPr kumimoji="0" 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coefficient</m:t>
                      </m:r>
                    </m:oMath>
                  </m:oMathPara>
                </a14:m>
                <a:endParaRPr kumimoji="0" lang="en-US" sz="14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665E766-CAEC-48CA-96D2-7B05D813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6368" y="4340380"/>
                <a:ext cx="3289300" cy="11695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501924B-F0C7-4164-8ECE-C95EFE9CEBE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9356" y="873559"/>
            <a:ext cx="1758717" cy="4898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6DA801-F4A8-44CC-AEC8-9F6316C6520F}"/>
              </a:ext>
            </a:extLst>
          </p:cNvPr>
          <p:cNvSpPr/>
          <p:nvPr/>
        </p:nvSpPr>
        <p:spPr>
          <a:xfrm>
            <a:off x="375258" y="2462296"/>
            <a:ext cx="194149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①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Tilt correction+ glass removal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8DB5A4-D546-4CD4-B3F7-C9EF71DFADD1}"/>
              </a:ext>
            </a:extLst>
          </p:cNvPr>
          <p:cNvSpPr/>
          <p:nvPr/>
        </p:nvSpPr>
        <p:spPr>
          <a:xfrm>
            <a:off x="147662" y="3350491"/>
            <a:ext cx="220548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②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Depth attenuation compensation</a:t>
            </a: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50EFB3-4460-4BF3-8739-6F30E92ADAE5}"/>
              </a:ext>
            </a:extLst>
          </p:cNvPr>
          <p:cNvSpPr/>
          <p:nvPr/>
        </p:nvSpPr>
        <p:spPr>
          <a:xfrm>
            <a:off x="6051241" y="994071"/>
            <a:ext cx="318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③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Sliding window gamma fit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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B058D9F-12F7-4008-ADC4-270E5B4B8E2F}"/>
                  </a:ext>
                </a:extLst>
              </p:cNvPr>
              <p:cNvSpPr/>
              <p:nvPr/>
            </p:nvSpPr>
            <p:spPr>
              <a:xfrm>
                <a:off x="6915213" y="5934610"/>
                <a:ext cx="4438587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④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Thresholding of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𝜃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𝑧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</a:t>
                </a:r>
                <a:r>
                  <a:rPr kumimoji="0" lang="en-CA" sz="1800" b="1" i="0" u="sng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Tumour mask</a:t>
                </a:r>
                <a:endParaRPr kumimoji="0" lang="en-CA" sz="1800" b="1" i="0" u="sng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B058D9F-12F7-4008-ADC4-270E5B4B8E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213" y="5934610"/>
                <a:ext cx="4438587" cy="369332"/>
              </a:xfrm>
              <a:prstGeom prst="rect">
                <a:avLst/>
              </a:prstGeom>
              <a:blipFill>
                <a:blip r:embed="rId8"/>
                <a:stretch>
                  <a:fillRect l="-958" t="-9677" r="-684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Curved Right 13">
            <a:extLst>
              <a:ext uri="{FF2B5EF4-FFF2-40B4-BE49-F238E27FC236}">
                <a16:creationId xmlns:a16="http://schemas.microsoft.com/office/drawing/2014/main" id="{46189F6E-34E7-4B14-B9CA-09A55DF785F3}"/>
              </a:ext>
            </a:extLst>
          </p:cNvPr>
          <p:cNvSpPr/>
          <p:nvPr/>
        </p:nvSpPr>
        <p:spPr>
          <a:xfrm>
            <a:off x="2389535" y="2431345"/>
            <a:ext cx="224273" cy="6748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B1BE49E5-BB68-4418-B5B1-E6539ADF489D}"/>
              </a:ext>
            </a:extLst>
          </p:cNvPr>
          <p:cNvSpPr/>
          <p:nvPr/>
        </p:nvSpPr>
        <p:spPr>
          <a:xfrm>
            <a:off x="2389535" y="3382342"/>
            <a:ext cx="224273" cy="67489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416B47AA-F65F-45F8-90CD-B531A214F40D}"/>
              </a:ext>
            </a:extLst>
          </p:cNvPr>
          <p:cNvGraphicFramePr/>
          <p:nvPr/>
        </p:nvGraphicFramePr>
        <p:xfrm>
          <a:off x="7942" y="6494376"/>
          <a:ext cx="11791416" cy="342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BA33CDC4-A9C7-44EB-93C7-8CD9003F5198}"/>
              </a:ext>
            </a:extLst>
          </p:cNvPr>
          <p:cNvSpPr txBox="1">
            <a:spLocks/>
          </p:cNvSpPr>
          <p:nvPr/>
        </p:nvSpPr>
        <p:spPr>
          <a:xfrm>
            <a:off x="9512595" y="64639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AE37D-E052-EF42-B979-D24483DA0D42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F601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6010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DB0F1C-A6B6-4D1E-8B91-BF153BB07E7E}"/>
              </a:ext>
            </a:extLst>
          </p:cNvPr>
          <p:cNvSpPr/>
          <p:nvPr/>
        </p:nvSpPr>
        <p:spPr>
          <a:xfrm>
            <a:off x="147662" y="5749944"/>
            <a:ext cx="59483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Demidov V et al</a:t>
            </a:r>
            <a:r>
              <a:rPr kumimoji="0" lang="en-CA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“Quantitative speckle analysis for automatic tumor delineation and assessment of its early response to radiotherapy with optical coherence tomography”. Optica. (2021)</a:t>
            </a:r>
          </a:p>
        </p:txBody>
      </p:sp>
      <p:sp>
        <p:nvSpPr>
          <p:cNvPr id="23" name="Arrow: Right 22">
            <a:hlinkClick r:id="rId14" action="ppaction://hlinksldjump"/>
            <a:extLst>
              <a:ext uri="{FF2B5EF4-FFF2-40B4-BE49-F238E27FC236}">
                <a16:creationId xmlns:a16="http://schemas.microsoft.com/office/drawing/2014/main" id="{5C66EA2C-EC18-4A59-AEA2-5F3EEAF9751A}"/>
              </a:ext>
            </a:extLst>
          </p:cNvPr>
          <p:cNvSpPr/>
          <p:nvPr/>
        </p:nvSpPr>
        <p:spPr>
          <a:xfrm flipH="1">
            <a:off x="11578231" y="6017825"/>
            <a:ext cx="453132" cy="438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674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E0F879D1-AF2A-446E-B666-CE33B68C1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540" y="651780"/>
            <a:ext cx="9376146" cy="442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02493-0A76-467A-A487-FBC49A0C79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720" y="5107818"/>
                <a:ext cx="10515600" cy="243598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𝑡h𝑟𝑒𝑠</m:t>
                          </m:r>
                        </m:sub>
                      </m:sSub>
                      <m:r>
                        <a:rPr lang="en-CA" sz="2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sz="2000" i="1" dirty="0">
                          <a:latin typeface="Cambria Math" panose="02040503050406030204" pitchFamily="18" charset="0"/>
                        </a:rPr>
                        <m:t>cot</m:t>
                      </m:r>
                      <m:r>
                        <a:rPr lang="en-CA" sz="2000" i="1" dirty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𝑡h𝑟𝑒𝑠</m:t>
                          </m:r>
                        </m:sub>
                      </m:sSub>
                      <m:r>
                        <a:rPr lang="en-CA" sz="2000" i="1" dirty="0">
                          <a:latin typeface="Cambria Math" panose="02040503050406030204" pitchFamily="18" charset="0"/>
                        </a:rPr>
                        <m:t>) ⋅ </m:t>
                      </m:r>
                      <m:r>
                        <a:rPr lang="en-CA" sz="2000" i="1" dirty="0" err="1">
                          <a:latin typeface="Cambria Math" panose="02040503050406030204" pitchFamily="18" charset="0"/>
                        </a:rPr>
                        <m:t>𝑖𝑆𝑁𝑅</m:t>
                      </m:r>
                    </m:oMath>
                  </m:oMathPara>
                </a14:m>
                <a:endParaRPr lang="en-US" sz="2000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𝐶𝑜𝑚𝑝𝑙𝑒𝑥</m:t>
                    </m:r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𝐷𝑒𝑐𝑜𝑟𝑟𝑒𝑙𝑎𝑡𝑖𝑜𝑛</m:t>
                    </m:r>
                  </m:oMath>
                </a14:m>
                <a:endParaRPr lang="en-US" sz="1100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</a:rPr>
                      <m:t>𝑖𝑆𝑁𝑅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𝑛𝑜𝑖𝑠𝑒</m:t>
                            </m:r>
                          </m:sub>
                          <m:sup>
                            <m: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𝐼𝑛𝑡𝑒𝑛𝑠𝑖𝑡𝑦</m:t>
                        </m:r>
                      </m:den>
                    </m:f>
                  </m:oMath>
                </a14:m>
                <a:endParaRPr lang="en-CA" sz="1100"/>
              </a:p>
              <a:p>
                <a:endParaRPr lang="en-CA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02493-0A76-467A-A487-FBC49A0C79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720" y="5107818"/>
                <a:ext cx="10515600" cy="2435982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EDDFD-D024-4BA6-A701-49C0E0955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AE37D-E052-EF42-B979-D24483DA0D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4D5338-FB0C-4495-AAE2-99588FB1417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227382" y="1864272"/>
            <a:ext cx="4086790" cy="7112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27D01F-4887-454E-8722-8DB3723FC2D4}"/>
              </a:ext>
            </a:extLst>
          </p:cNvPr>
          <p:cNvSpPr txBox="1"/>
          <p:nvPr/>
        </p:nvSpPr>
        <p:spPr>
          <a:xfrm>
            <a:off x="10314172" y="2390811"/>
            <a:ext cx="29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Regions of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↓SNR</a:t>
            </a: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DDBD12-DF2E-47ED-BEFD-1685C592D2CC}"/>
              </a:ext>
            </a:extLst>
          </p:cNvPr>
          <p:cNvCxnSpPr>
            <a:cxnSpLocks/>
          </p:cNvCxnSpPr>
          <p:nvPr/>
        </p:nvCxnSpPr>
        <p:spPr>
          <a:xfrm flipH="1" flipV="1">
            <a:off x="4160939" y="3875714"/>
            <a:ext cx="200404" cy="1262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82818FE-A4B9-4CC3-8296-80EDB0E80AC3}"/>
              </a:ext>
            </a:extLst>
          </p:cNvPr>
          <p:cNvSpPr txBox="1"/>
          <p:nvPr/>
        </p:nvSpPr>
        <p:spPr>
          <a:xfrm>
            <a:off x="8258641" y="5625592"/>
            <a:ext cx="3933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Zhang Y </a:t>
            </a:r>
            <a:r>
              <a:rPr kumimoji="0" lang="en-CA" sz="1200" b="0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 al.</a:t>
            </a: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“Automatic 3D adaptive vessel segmentation based on linear relationship between intensity and complex-decorrelation in optical coherence tomography angiography”. Quant Imaging Med Surg. (2021)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FE64B1-6F86-4599-83A5-8F76AC188B47}"/>
                  </a:ext>
                </a:extLst>
              </p:cNvPr>
              <p:cNvSpPr txBox="1"/>
              <p:nvPr/>
            </p:nvSpPr>
            <p:spPr>
              <a:xfrm>
                <a:off x="2334163" y="5816351"/>
                <a:ext cx="63209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marR="0" lvl="1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sng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Goal: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𝑡h𝑟𝑒𝑠</m:t>
                        </m:r>
                      </m:sub>
                    </m:sSub>
                  </m:oMath>
                </a14:m>
                <a:r>
                  <a:rPr kumimoji="0" lang="en-US" sz="1800" b="0" i="1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plot of ID space (</a:t>
                </a:r>
                <a:r>
                  <a:rPr kumimoji="0" lang="en-US" sz="14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iSNR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-D) per B-scan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FE64B1-6F86-4599-83A5-8F76AC188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163" y="5816351"/>
                <a:ext cx="6320900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989B92-1908-4E49-99CA-2CCD265F21EF}"/>
                  </a:ext>
                </a:extLst>
              </p:cNvPr>
              <p:cNvSpPr txBox="1"/>
              <p:nvPr/>
            </p:nvSpPr>
            <p:spPr>
              <a:xfrm>
                <a:off x="2438095" y="6180482"/>
                <a:ext cx="63608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400" b="0" i="0" u="sng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BISIM quantifies confidence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sng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l-GR" sz="1400" b="0" i="1" u="sng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𝛼</m:t>
                        </m:r>
                      </m:e>
                      <m:sub>
                        <m:r>
                          <a:rPr kumimoji="0" lang="en-US" sz="1400" b="0" i="1" u="sng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𝑡h𝑟𝑒𝑠</m:t>
                        </m:r>
                      </m:sub>
                    </m:sSub>
                  </m:oMath>
                </a14:m>
                <a:endParaRPr kumimoji="0" lang="en-CA" sz="1800" b="0" i="0" u="sng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989B92-1908-4E49-99CA-2CCD265F2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95" y="6180482"/>
                <a:ext cx="6360850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458C52E-B583-53B6-2463-EB55D88BDD3E}"/>
              </a:ext>
            </a:extLst>
          </p:cNvPr>
          <p:cNvSpPr txBox="1"/>
          <p:nvPr/>
        </p:nvSpPr>
        <p:spPr>
          <a:xfrm>
            <a:off x="10528418" y="94004"/>
            <a:ext cx="144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Nader Allam</a:t>
            </a:r>
          </a:p>
        </p:txBody>
      </p:sp>
    </p:spTree>
    <p:extLst>
      <p:ext uri="{BB962C8B-B14F-4D97-AF65-F5344CB8AC3E}">
        <p14:creationId xmlns:p14="http://schemas.microsoft.com/office/powerpoint/2010/main" val="166160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30798-7796-4547-8741-8666B4664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8AE37D-E052-EF42-B979-D24483DA0D42}" type="slidenum">
              <a:rPr lang="en-US" smtClean="0">
                <a:latin typeface="Palatino Linotype" panose="02040502050505030304" pitchFamily="18" charset="0"/>
              </a:rPr>
              <a:t>5</a:t>
            </a:fld>
            <a:endParaRPr lang="en-US">
              <a:latin typeface="Palatino Linotype" panose="020405020505050303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5514D3-7C11-4B4B-92AE-5862F38FADFD}"/>
              </a:ext>
            </a:extLst>
          </p:cNvPr>
          <p:cNvGrpSpPr/>
          <p:nvPr/>
        </p:nvGrpSpPr>
        <p:grpSpPr>
          <a:xfrm>
            <a:off x="13458749" y="1601872"/>
            <a:ext cx="976104" cy="1713096"/>
            <a:chOff x="7404838" y="1155712"/>
            <a:chExt cx="976104" cy="1624605"/>
          </a:xfrm>
          <a:solidFill>
            <a:schemeClr val="bg1"/>
          </a:solidFill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 Box 2">
                  <a:extLst>
                    <a:ext uri="{FF2B5EF4-FFF2-40B4-BE49-F238E27FC236}">
                      <a16:creationId xmlns:a16="http://schemas.microsoft.com/office/drawing/2014/main" id="{5F51B8EB-27C0-483A-8465-D11B40501D6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404838" y="1155712"/>
                  <a:ext cx="924745" cy="1624605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  <a:headEnd/>
                  <a:tailEnd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vert="horz" wrap="square" lIns="0" tIns="0" rIns="0" bIns="0" anchor="t" anchorCtr="0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4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highlight>
                      <a:srgbClr val="FF00FF"/>
                    </a:highlight>
                    <a:uLnTx/>
                    <a:uFillTx/>
                    <a:latin typeface="Palatino Linotype" panose="0204050205050503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lang="en-CA" sz="1400">
                    <a:solidFill>
                      <a:schemeClr val="tx1"/>
                    </a:solidFill>
                    <a:highlight>
                      <a:srgbClr val="FF00FF"/>
                    </a:highlight>
                    <a:latin typeface="Palatino Linotype" panose="0204050205050503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lvl="0" algn="ctr">
                    <a:lnSpc>
                      <a:spcPct val="107000"/>
                    </a:lnSpc>
                    <a:spcAft>
                      <a:spcPts val="800"/>
                    </a:spcAft>
                    <a:defRPr/>
                  </a:pPr>
                  <a:r>
                    <a:rPr kumimoji="0" lang="en-CA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highlight>
                        <a:srgbClr val="FF00FF"/>
                      </a:highlight>
                      <a:uLnTx/>
                      <a:uFillTx/>
                      <a:latin typeface="Palatino Linotype" panose="0204050205050503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tissue beyond distance threshold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a14:m>
                  <a:endParaRPr kumimoji="0" lang="en-CA" sz="24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5" name="Text Box 2">
                  <a:extLst>
                    <a:ext uri="{FF2B5EF4-FFF2-40B4-BE49-F238E27FC236}">
                      <a16:creationId xmlns:a16="http://schemas.microsoft.com/office/drawing/2014/main" id="{5F51B8EB-27C0-483A-8465-D11B40501D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04838" y="1155712"/>
                  <a:ext cx="924745" cy="1624605"/>
                </a:xfrm>
                <a:prstGeom prst="rect">
                  <a:avLst/>
                </a:prstGeom>
                <a:blipFill>
                  <a:blip r:embed="rId3"/>
                  <a:stretch>
                    <a:fillRect l="-1961" r="-7190" b="-10601"/>
                  </a:stretch>
                </a:blipFill>
                <a:ln>
                  <a:solidFill>
                    <a:schemeClr val="bg1"/>
                  </a:solidFill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0EABC6E-673A-4B4F-92BC-8874AFA01108}"/>
                </a:ext>
              </a:extLst>
            </p:cNvPr>
            <p:cNvSpPr/>
            <p:nvPr/>
          </p:nvSpPr>
          <p:spPr>
            <a:xfrm>
              <a:off x="7406315" y="1224001"/>
              <a:ext cx="974627" cy="35670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 algn="ctr">
                <a:lnSpc>
                  <a:spcPct val="107000"/>
                </a:lnSpc>
                <a:spcAft>
                  <a:spcPts val="800"/>
                </a:spcAft>
                <a:defRPr/>
              </a:pPr>
              <a:r>
                <a:rPr lang="en-CA">
                  <a:highlight>
                    <a:srgbClr val="00FF00"/>
                  </a:highlight>
                  <a:latin typeface="Palatino Linotype" panose="0204050205050503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Vessels</a:t>
              </a:r>
              <a:r>
                <a:rPr lang="en-CA">
                  <a:latin typeface="Palatino Linotype" panose="0204050205050503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8675E3-6C4B-4135-8161-D3D90111D9A1}"/>
                </a:ext>
              </a:extLst>
            </p:cNvPr>
            <p:cNvSpPr/>
            <p:nvPr/>
          </p:nvSpPr>
          <p:spPr>
            <a:xfrm>
              <a:off x="7682704" y="1508991"/>
              <a:ext cx="369011" cy="2968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 algn="ctr">
                <a:lnSpc>
                  <a:spcPct val="107000"/>
                </a:lnSpc>
                <a:spcAft>
                  <a:spcPts val="800"/>
                </a:spcAft>
                <a:defRPr/>
              </a:pPr>
              <a:r>
                <a:rPr lang="en-CA" sz="1400">
                  <a:latin typeface="Palatino Linotype" panose="0204050205050503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&amp; 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C079927-0225-4438-AC68-2882BA7C20B8}"/>
              </a:ext>
            </a:extLst>
          </p:cNvPr>
          <p:cNvGrpSpPr/>
          <p:nvPr/>
        </p:nvGrpSpPr>
        <p:grpSpPr>
          <a:xfrm>
            <a:off x="75420" y="136525"/>
            <a:ext cx="11854912" cy="6514240"/>
            <a:chOff x="75420" y="796487"/>
            <a:chExt cx="11029960" cy="5854278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E32FDF8F-DED4-4ABB-B977-A8532EF97BD9}"/>
                </a:ext>
              </a:extLst>
            </p:cNvPr>
            <p:cNvGrpSpPr/>
            <p:nvPr/>
          </p:nvGrpSpPr>
          <p:grpSpPr>
            <a:xfrm>
              <a:off x="7608093" y="1269974"/>
              <a:ext cx="3077743" cy="1682425"/>
              <a:chOff x="7608093" y="1269974"/>
              <a:chExt cx="3077743" cy="1682425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8BC0176-4F29-49FA-B115-5DC21CE709F5}"/>
                  </a:ext>
                </a:extLst>
              </p:cNvPr>
              <p:cNvSpPr/>
              <p:nvPr/>
            </p:nvSpPr>
            <p:spPr>
              <a:xfrm>
                <a:off x="10166596" y="1276989"/>
                <a:ext cx="519240" cy="166825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alatino Linotype" panose="02040502050505030304" pitchFamily="18" charset="0"/>
                </a:endParaRPr>
              </a:p>
            </p:txBody>
          </p:sp>
          <p:pic>
            <p:nvPicPr>
              <p:cNvPr id="7" name="Content Placeholder 6">
                <a:extLst>
                  <a:ext uri="{FF2B5EF4-FFF2-40B4-BE49-F238E27FC236}">
                    <a16:creationId xmlns:a16="http://schemas.microsoft.com/office/drawing/2014/main" id="{22ACD470-E374-468E-8237-1CCAF3379D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60" t="32158" r="33783" b="26734"/>
              <a:stretch/>
            </p:blipFill>
            <p:spPr>
              <a:xfrm>
                <a:off x="7608093" y="1269974"/>
                <a:ext cx="2572532" cy="1682425"/>
              </a:xfrm>
              <a:prstGeom prst="rect">
                <a:avLst/>
              </a:prstGeom>
            </p:spPr>
          </p:pic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D634B055-77C2-4319-9C90-4D4D6AD2E389}"/>
                  </a:ext>
                </a:extLst>
              </p:cNvPr>
              <p:cNvGrpSpPr/>
              <p:nvPr/>
            </p:nvGrpSpPr>
            <p:grpSpPr>
              <a:xfrm>
                <a:off x="9795936" y="1326185"/>
                <a:ext cx="859728" cy="566786"/>
                <a:chOff x="10546814" y="1156492"/>
                <a:chExt cx="859728" cy="566786"/>
              </a:xfrm>
            </p:grpSpPr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CD0FAB44-E264-4759-A986-EE6F8F4BCF77}"/>
                    </a:ext>
                  </a:extLst>
                </p:cNvPr>
                <p:cNvCxnSpPr/>
                <p:nvPr/>
              </p:nvCxnSpPr>
              <p:spPr>
                <a:xfrm>
                  <a:off x="10978729" y="1340169"/>
                  <a:ext cx="0" cy="2758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77372C7D-DF56-4C8B-8339-36767962E3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72342" y="1235800"/>
                  <a:ext cx="307975" cy="115299"/>
                </a:xfrm>
                <a:prstGeom prst="straightConnector1">
                  <a:avLst/>
                </a:prstGeom>
                <a:ln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B8CCFD79-9B05-4BC1-A93A-2A0D32EEB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973039" y="1296196"/>
                  <a:ext cx="328730" cy="60898"/>
                </a:xfrm>
                <a:prstGeom prst="straightConnector1">
                  <a:avLst/>
                </a:prstGeom>
                <a:ln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5F448E9-B3D3-4BC6-B698-9500053246E1}"/>
                    </a:ext>
                  </a:extLst>
                </p:cNvPr>
                <p:cNvSpPr txBox="1"/>
                <p:nvPr/>
              </p:nvSpPr>
              <p:spPr>
                <a:xfrm>
                  <a:off x="10954167" y="1446279"/>
                  <a:ext cx="1601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z</a:t>
                  </a:r>
                  <a:endParaRPr lang="en-US" sz="1200">
                    <a:solidFill>
                      <a:schemeClr val="bg1"/>
                    </a:solidFill>
                    <a:latin typeface="Palatino Linotype" panose="02040502050505030304" pitchFamily="18" charset="0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B126200-07C6-47C3-9D35-FCE0F5892E48}"/>
                    </a:ext>
                  </a:extLst>
                </p:cNvPr>
                <p:cNvSpPr txBox="1"/>
                <p:nvPr/>
              </p:nvSpPr>
              <p:spPr>
                <a:xfrm>
                  <a:off x="10546814" y="1156492"/>
                  <a:ext cx="1601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x</a:t>
                  </a:r>
                  <a:endParaRPr lang="en-US" sz="1200">
                    <a:solidFill>
                      <a:schemeClr val="bg1"/>
                    </a:solidFill>
                    <a:latin typeface="Palatino Linotype" panose="02040502050505030304" pitchFamily="18" charset="0"/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6BDBD33D-193D-4634-8FC3-E1C306972385}"/>
                    </a:ext>
                  </a:extLst>
                </p:cNvPr>
                <p:cNvSpPr txBox="1"/>
                <p:nvPr/>
              </p:nvSpPr>
              <p:spPr>
                <a:xfrm>
                  <a:off x="11246407" y="1163947"/>
                  <a:ext cx="16013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CA" sz="120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y</a:t>
                  </a:r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C0155C3-B49C-48EB-97CC-41CEED463AFA}"/>
                    </a:ext>
                  </a:extLst>
                </p:cNvPr>
                <p:cNvSpPr txBox="1"/>
                <p:nvPr/>
              </p:nvSpPr>
              <p:spPr>
                <a:xfrm>
                  <a:off x="9048533" y="3358782"/>
                  <a:ext cx="1669158" cy="773417"/>
                </a:xfrm>
                <a:prstGeom prst="rect">
                  <a:avLst/>
                </a:prstGeom>
                <a:noFill/>
                <a:ln w="38100">
                  <a:solidFill>
                    <a:srgbClr val="FF00FF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07000"/>
                    </a:lnSpc>
                    <a:spcAft>
                      <a:spcPts val="800"/>
                    </a:spcAft>
                    <a:defRPr/>
                  </a:pPr>
                  <a:r>
                    <a:rPr kumimoji="0" lang="en-CA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Palatino Linotype" panose="0204050205050503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Tissue beyond distance threshold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a14:m>
                  <a:endParaRPr kumimoji="0" lang="en-CA" sz="14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C0155C3-B49C-48EB-97CC-41CEED463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8533" y="3358782"/>
                  <a:ext cx="1669158" cy="77341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8100">
                  <a:solidFill>
                    <a:srgbClr val="FF00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38168EF-BB6E-4233-9C8A-47715289A777}"/>
                </a:ext>
              </a:extLst>
            </p:cNvPr>
            <p:cNvSpPr/>
            <p:nvPr/>
          </p:nvSpPr>
          <p:spPr>
            <a:xfrm>
              <a:off x="4416917" y="4717538"/>
              <a:ext cx="3066845" cy="4279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alatino Linotype" panose="0204050205050503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5FB0BA-F2BE-4C10-B950-8B3A5928C228}"/>
                </a:ext>
              </a:extLst>
            </p:cNvPr>
            <p:cNvSpPr txBox="1"/>
            <p:nvPr/>
          </p:nvSpPr>
          <p:spPr>
            <a:xfrm>
              <a:off x="4610831" y="5104048"/>
              <a:ext cx="26604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arenR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Palatino Linotype" panose="02040502050505030304" pitchFamily="18" charset="0"/>
                </a:rPr>
                <a:t>Creation of tumour mask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arenR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Palatino Linotype" panose="02040502050505030304" pitchFamily="18" charset="0"/>
                </a:rPr>
                <a:t>Post-processing &amp; Vessel segmentation</a:t>
              </a:r>
              <a:endParaRPr kumimoji="0" lang="en-CA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Palatino Linotype" panose="02040502050505030304" pitchFamily="18" charset="0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3BC01C71-EAD0-4E3C-B546-AAFD2C6F59E1}"/>
                </a:ext>
              </a:extLst>
            </p:cNvPr>
            <p:cNvSpPr/>
            <p:nvPr/>
          </p:nvSpPr>
          <p:spPr>
            <a:xfrm rot="16200000">
              <a:off x="8278960" y="3280529"/>
              <a:ext cx="1098263" cy="51158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alatino Linotype" panose="02040502050505030304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3C8E47-5A5D-4F37-8B83-BFE90D585319}"/>
                </a:ext>
              </a:extLst>
            </p:cNvPr>
            <p:cNvSpPr txBox="1"/>
            <p:nvPr/>
          </p:nvSpPr>
          <p:spPr>
            <a:xfrm>
              <a:off x="7353618" y="3297583"/>
              <a:ext cx="153758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>
                  <a:latin typeface="Palatino Linotype" panose="02040502050505030304" pitchFamily="18" charset="0"/>
                </a:rPr>
                <a:t>3D Euclidean distance transform</a:t>
              </a:r>
              <a:endParaRPr lang="en-CA" sz="1400">
                <a:latin typeface="Palatino Linotype" panose="02040502050505030304" pitchFamily="18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68292E-1342-4007-AA0B-A03A2F44657A}"/>
                </a:ext>
              </a:extLst>
            </p:cNvPr>
            <p:cNvGrpSpPr/>
            <p:nvPr/>
          </p:nvGrpSpPr>
          <p:grpSpPr>
            <a:xfrm>
              <a:off x="7650388" y="1276989"/>
              <a:ext cx="2900503" cy="1586183"/>
              <a:chOff x="6086793" y="1130154"/>
              <a:chExt cx="2900503" cy="158618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575841F-89F2-4465-A52C-3EBC6ED887C8}"/>
                  </a:ext>
                </a:extLst>
              </p:cNvPr>
              <p:cNvSpPr/>
              <p:nvPr/>
            </p:nvSpPr>
            <p:spPr>
              <a:xfrm>
                <a:off x="6086793" y="1130154"/>
                <a:ext cx="373076" cy="27370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Palatino Linotype" panose="02040502050505030304" pitchFamily="18" charset="0"/>
                  </a:rPr>
                  <a:t>4.</a:t>
                </a: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alatino Linotype" panose="02040502050505030304" pitchFamily="18" charset="0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0940D99-BDD1-4B7A-B0F8-6424668224D3}"/>
                  </a:ext>
                </a:extLst>
              </p:cNvPr>
              <p:cNvCxnSpPr/>
              <p:nvPr/>
            </p:nvCxnSpPr>
            <p:spPr>
              <a:xfrm>
                <a:off x="8621235" y="2716337"/>
                <a:ext cx="366061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DE67125-D507-4DFF-B2A5-4ED1FE93942E}"/>
                </a:ext>
              </a:extLst>
            </p:cNvPr>
            <p:cNvGrpSpPr/>
            <p:nvPr/>
          </p:nvGrpSpPr>
          <p:grpSpPr>
            <a:xfrm>
              <a:off x="1546636" y="3478912"/>
              <a:ext cx="3711270" cy="787769"/>
              <a:chOff x="162336" y="3408791"/>
              <a:chExt cx="3711270" cy="787769"/>
            </a:xfrm>
          </p:grpSpPr>
          <p:sp>
            <p:nvSpPr>
              <p:cNvPr id="17" name="Down Arrow 8">
                <a:extLst>
                  <a:ext uri="{FF2B5EF4-FFF2-40B4-BE49-F238E27FC236}">
                    <a16:creationId xmlns:a16="http://schemas.microsoft.com/office/drawing/2014/main" id="{92E6EAFB-F0A2-453F-BC32-DF7CACFA248C}"/>
                  </a:ext>
                </a:extLst>
              </p:cNvPr>
              <p:cNvSpPr/>
              <p:nvPr/>
            </p:nvSpPr>
            <p:spPr>
              <a:xfrm rot="19127053">
                <a:off x="1712744" y="3923182"/>
                <a:ext cx="235670" cy="273378"/>
              </a:xfrm>
              <a:prstGeom prst="downArrow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296696C-2BB1-4DB1-AA58-A6CE12C33AA7}"/>
                  </a:ext>
                </a:extLst>
              </p:cNvPr>
              <p:cNvSpPr txBox="1"/>
              <p:nvPr/>
            </p:nvSpPr>
            <p:spPr>
              <a:xfrm>
                <a:off x="162336" y="3639014"/>
                <a:ext cx="37112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Palatino Linotype" panose="02040502050505030304" pitchFamily="18" charset="0"/>
                  </a:rPr>
                  <a:t>OCT data speckle-variance (</a:t>
                </a:r>
                <a:r>
                  <a:rPr kumimoji="0" lang="en-US" sz="1200" b="0" i="0" u="none" strike="noStrike" kern="1200" cap="none" spc="0" normalizeH="0" baseline="0" noProof="0" err="1">
                    <a:ln>
                      <a:noFill/>
                    </a:ln>
                    <a:effectLst/>
                    <a:uLnTx/>
                    <a:uFillTx/>
                    <a:latin typeface="Palatino Linotype" panose="02040502050505030304" pitchFamily="18" charset="0"/>
                  </a:rPr>
                  <a:t>sv</a:t>
                </a: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Palatino Linotype" panose="02040502050505030304" pitchFamily="18" charset="0"/>
                  </a:rPr>
                  <a:t>) pre-processing</a:t>
                </a:r>
                <a:endParaRPr kumimoji="0" lang="en-CA" sz="12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Palatino Linotype" panose="02040502050505030304" pitchFamily="18" charset="0"/>
                </a:endParaRPr>
              </a:p>
            </p:txBody>
          </p:sp>
          <p:sp>
            <p:nvSpPr>
              <p:cNvPr id="19" name="Down Arrow 8">
                <a:extLst>
                  <a:ext uri="{FF2B5EF4-FFF2-40B4-BE49-F238E27FC236}">
                    <a16:creationId xmlns:a16="http://schemas.microsoft.com/office/drawing/2014/main" id="{6C337C61-5206-4D74-BA4A-EC85AC63972F}"/>
                  </a:ext>
                </a:extLst>
              </p:cNvPr>
              <p:cNvSpPr/>
              <p:nvPr/>
            </p:nvSpPr>
            <p:spPr>
              <a:xfrm rot="1863793">
                <a:off x="1729682" y="3408791"/>
                <a:ext cx="235670" cy="273378"/>
              </a:xfrm>
              <a:prstGeom prst="downArrow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alatino Linotype" panose="02040502050505030304" pitchFamily="18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D4E383D-3A0F-4C76-8659-AB2BD340DDFC}"/>
                </a:ext>
              </a:extLst>
            </p:cNvPr>
            <p:cNvSpPr/>
            <p:nvPr/>
          </p:nvSpPr>
          <p:spPr>
            <a:xfrm>
              <a:off x="75420" y="1314678"/>
              <a:ext cx="6933019" cy="20952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D62D6A-A4CF-478F-880E-72A928875593}"/>
                </a:ext>
              </a:extLst>
            </p:cNvPr>
            <p:cNvSpPr txBox="1"/>
            <p:nvPr/>
          </p:nvSpPr>
          <p:spPr>
            <a:xfrm>
              <a:off x="1793526" y="3115374"/>
              <a:ext cx="32332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sng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Palatino Linotype" panose="02040502050505030304" pitchFamily="18" charset="0"/>
                </a:rPr>
                <a:t>3D OCT</a:t>
              </a:r>
              <a:endParaRPr kumimoji="0" lang="en-CA" sz="1600" b="0" i="0" u="sng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Palatino Linotype" panose="02040502050505030304" pitchFamily="18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469521E-B320-4B3B-93DC-3FCC7475DF99}"/>
                </a:ext>
              </a:extLst>
            </p:cNvPr>
            <p:cNvGrpSpPr/>
            <p:nvPr/>
          </p:nvGrpSpPr>
          <p:grpSpPr>
            <a:xfrm>
              <a:off x="4977779" y="1601872"/>
              <a:ext cx="1759452" cy="1846585"/>
              <a:chOff x="3753617" y="1600555"/>
              <a:chExt cx="1759452" cy="1846585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BF743AD-1C6E-45D2-A672-33A3E11E5F27}"/>
                  </a:ext>
                </a:extLst>
              </p:cNvPr>
              <p:cNvGrpSpPr/>
              <p:nvPr/>
            </p:nvGrpSpPr>
            <p:grpSpPr>
              <a:xfrm>
                <a:off x="3842968" y="1600555"/>
                <a:ext cx="1548353" cy="1553357"/>
                <a:chOff x="3249630" y="4772855"/>
                <a:chExt cx="1121704" cy="1106096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F90DFD61-D631-4CA7-AC48-E86BC8A183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94" r="1194"/>
                <a:stretch/>
              </p:blipFill>
              <p:spPr>
                <a:xfrm rot="5400000" flipH="1">
                  <a:off x="3257434" y="4765051"/>
                  <a:ext cx="1106096" cy="1121704"/>
                </a:xfrm>
                <a:prstGeom prst="rect">
                  <a:avLst/>
                </a:prstGeom>
              </p:spPr>
            </p:pic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83154C3D-B66B-4F5F-A48B-4754B70263D7}"/>
                    </a:ext>
                  </a:extLst>
                </p:cNvPr>
                <p:cNvSpPr/>
                <p:nvPr/>
              </p:nvSpPr>
              <p:spPr>
                <a:xfrm>
                  <a:off x="3263375" y="5740869"/>
                  <a:ext cx="174966" cy="11812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  <a:latin typeface="Palatino Linotype" panose="02040502050505030304" pitchFamily="18" charset="0"/>
                  </a:endParaRPr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2736A49D-EC0A-4111-BFEA-CD16000EA7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19490" y="5793384"/>
                  <a:ext cx="83238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2AB11C1-ED8F-49C4-9DAE-5437CAB1B119}"/>
                  </a:ext>
                </a:extLst>
              </p:cNvPr>
              <p:cNvSpPr txBox="1"/>
              <p:nvPr/>
            </p:nvSpPr>
            <p:spPr>
              <a:xfrm>
                <a:off x="3753617" y="3108586"/>
                <a:ext cx="175945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sng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Palatino Linotype" panose="02040502050505030304" pitchFamily="18" charset="0"/>
                  </a:rPr>
                  <a:t>Fluorescence</a:t>
                </a:r>
                <a:endParaRPr kumimoji="0" lang="en-CA" sz="1600" b="0" i="0" u="sng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Palatino Linotype" panose="02040502050505030304" pitchFamily="18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0075ABE-253C-4307-AC48-B2ED84C6C09A}"/>
                </a:ext>
              </a:extLst>
            </p:cNvPr>
            <p:cNvGrpSpPr/>
            <p:nvPr/>
          </p:nvGrpSpPr>
          <p:grpSpPr>
            <a:xfrm>
              <a:off x="239080" y="1595191"/>
              <a:ext cx="1791102" cy="1865820"/>
              <a:chOff x="1000612" y="1560889"/>
              <a:chExt cx="1791102" cy="1865820"/>
            </a:xfrm>
            <a:solidFill>
              <a:schemeClr val="bg1"/>
            </a:solidFill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615C04A9-C319-4C41-A8FB-9388B434C067}"/>
                  </a:ext>
                </a:extLst>
              </p:cNvPr>
              <p:cNvGrpSpPr/>
              <p:nvPr/>
            </p:nvGrpSpPr>
            <p:grpSpPr>
              <a:xfrm>
                <a:off x="1000612" y="1560889"/>
                <a:ext cx="1791102" cy="1865820"/>
                <a:chOff x="1000612" y="1560889"/>
                <a:chExt cx="1791102" cy="1865820"/>
              </a:xfrm>
              <a:grpFill/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3D3A0BE-3E80-4867-9AAF-720580E0638B}"/>
                    </a:ext>
                  </a:extLst>
                </p:cNvPr>
                <p:cNvGrpSpPr/>
                <p:nvPr/>
              </p:nvGrpSpPr>
              <p:grpSpPr>
                <a:xfrm>
                  <a:off x="1000612" y="1560889"/>
                  <a:ext cx="1791102" cy="1865820"/>
                  <a:chOff x="245495" y="1893546"/>
                  <a:chExt cx="1375520" cy="1505512"/>
                </a:xfrm>
                <a:grpFill/>
              </p:grpSpPr>
              <p:pic>
                <p:nvPicPr>
                  <p:cNvPr id="42" name="Picture 41">
                    <a:extLst>
                      <a:ext uri="{FF2B5EF4-FFF2-40B4-BE49-F238E27FC236}">
                        <a16:creationId xmlns:a16="http://schemas.microsoft.com/office/drawing/2014/main" id="{CD3622FF-1C60-4F22-AE49-744F4A877A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 rot="5400000" flipH="1">
                    <a:off x="336416" y="1944933"/>
                    <a:ext cx="1275065" cy="1172291"/>
                  </a:xfrm>
                  <a:prstGeom prst="rect">
                    <a:avLst/>
                  </a:prstGeom>
                  <a:grpFill/>
                </p:spPr>
              </p:pic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212EA6FF-50DB-46C1-9706-F8A419B92F97}"/>
                      </a:ext>
                    </a:extLst>
                  </p:cNvPr>
                  <p:cNvSpPr txBox="1"/>
                  <p:nvPr/>
                </p:nvSpPr>
                <p:spPr>
                  <a:xfrm>
                    <a:off x="245495" y="3125882"/>
                    <a:ext cx="1375520" cy="2731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0" i="0" u="sng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Palatino Linotype" panose="02040502050505030304" pitchFamily="18" charset="0"/>
                      </a:rPr>
                      <a:t>Brightfield</a:t>
                    </a:r>
                    <a:endParaRPr kumimoji="0" lang="en-CA" sz="1600" b="0" i="0" u="sng" strike="noStrike" kern="120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Palatino Linotype" panose="02040502050505030304" pitchFamily="18" charset="0"/>
                    </a:endParaRPr>
                  </a:p>
                </p:txBody>
              </p:sp>
            </p:grp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00D7682-8751-4FF8-8F54-16995D5D51DD}"/>
                    </a:ext>
                  </a:extLst>
                </p:cNvPr>
                <p:cNvSpPr/>
                <p:nvPr/>
              </p:nvSpPr>
              <p:spPr>
                <a:xfrm>
                  <a:off x="1195961" y="2938497"/>
                  <a:ext cx="195931" cy="15591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>
                    <a:solidFill>
                      <a:schemeClr val="tx1"/>
                    </a:solidFill>
                    <a:latin typeface="Palatino Linotype" panose="02040502050505030304" pitchFamily="18" charset="0"/>
                  </a:endParaRPr>
                </a:p>
              </p:txBody>
            </p:sp>
          </p:grp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E277E8AA-66AD-459C-8D8B-B2FE3093D1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2099" y="3026742"/>
                <a:ext cx="106636" cy="0"/>
              </a:xfrm>
              <a:prstGeom prst="line">
                <a:avLst/>
              </a:prstGeom>
              <a:grpFill/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23B83DD-1A4C-4C54-B3E6-75D1407010A4}"/>
                </a:ext>
              </a:extLst>
            </p:cNvPr>
            <p:cNvCxnSpPr>
              <a:cxnSpLocks/>
            </p:cNvCxnSpPr>
            <p:nvPr/>
          </p:nvCxnSpPr>
          <p:spPr>
            <a:xfrm>
              <a:off x="3641906" y="3033936"/>
              <a:ext cx="306000" cy="112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 descr="A picture containing box&#10;&#10;Description automatically generated">
              <a:extLst>
                <a:ext uri="{FF2B5EF4-FFF2-40B4-BE49-F238E27FC236}">
                  <a16:creationId xmlns:a16="http://schemas.microsoft.com/office/drawing/2014/main" id="{09F0877D-F1D4-4E83-901D-5FBC29EAF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25862" y="1482723"/>
              <a:ext cx="2446148" cy="1804714"/>
            </a:xfrm>
            <a:prstGeom prst="rect">
              <a:avLst/>
            </a:prstGeom>
          </p:spPr>
        </p:pic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ABF4551-8CB9-4152-9BA2-01CE1EBD6170}"/>
                </a:ext>
              </a:extLst>
            </p:cNvPr>
            <p:cNvCxnSpPr/>
            <p:nvPr/>
          </p:nvCxnSpPr>
          <p:spPr>
            <a:xfrm>
              <a:off x="4451549" y="1490252"/>
              <a:ext cx="0" cy="2758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C8FB9B3-AD52-4260-AF04-81BECC826E98}"/>
                </a:ext>
              </a:extLst>
            </p:cNvPr>
            <p:cNvCxnSpPr>
              <a:cxnSpLocks/>
            </p:cNvCxnSpPr>
            <p:nvPr/>
          </p:nvCxnSpPr>
          <p:spPr>
            <a:xfrm>
              <a:off x="4145162" y="1385883"/>
              <a:ext cx="307975" cy="115299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87F9C86-E972-4941-85D1-15CF5F7834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45859" y="1446279"/>
              <a:ext cx="328730" cy="60898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FF9D3D-46A0-447E-9B8A-F3B76521CEC2}"/>
                </a:ext>
              </a:extLst>
            </p:cNvPr>
            <p:cNvSpPr txBox="1"/>
            <p:nvPr/>
          </p:nvSpPr>
          <p:spPr>
            <a:xfrm>
              <a:off x="4405471" y="1596362"/>
              <a:ext cx="160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>
                  <a:latin typeface="Palatino Linotype" panose="02040502050505030304" pitchFamily="18" charset="0"/>
                </a:rPr>
                <a:t>z</a:t>
              </a:r>
              <a:endParaRPr lang="en-US" sz="1200">
                <a:latin typeface="Palatino Linotype" panose="0204050205050503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FFD9DE3-C163-4DE9-B109-9C2E0D935985}"/>
                </a:ext>
              </a:extLst>
            </p:cNvPr>
            <p:cNvSpPr txBox="1"/>
            <p:nvPr/>
          </p:nvSpPr>
          <p:spPr>
            <a:xfrm>
              <a:off x="4019634" y="1306575"/>
              <a:ext cx="160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>
                  <a:latin typeface="Palatino Linotype" panose="02040502050505030304" pitchFamily="18" charset="0"/>
                </a:rPr>
                <a:t>x</a:t>
              </a:r>
              <a:endParaRPr lang="en-US" sz="1200">
                <a:latin typeface="Palatino Linotype" panose="02040502050505030304" pitchFamily="18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89E8CA-4C38-4617-B088-23EB8A91EF18}"/>
                </a:ext>
              </a:extLst>
            </p:cNvPr>
            <p:cNvSpPr txBox="1"/>
            <p:nvPr/>
          </p:nvSpPr>
          <p:spPr>
            <a:xfrm>
              <a:off x="4719227" y="1314030"/>
              <a:ext cx="160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>
                  <a:latin typeface="Palatino Linotype" panose="02040502050505030304" pitchFamily="18" charset="0"/>
                </a:rPr>
                <a:t>y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2A4BC0C-E423-44CC-8F63-5CCF233408E2}"/>
                </a:ext>
              </a:extLst>
            </p:cNvPr>
            <p:cNvSpPr/>
            <p:nvPr/>
          </p:nvSpPr>
          <p:spPr>
            <a:xfrm>
              <a:off x="75420" y="917644"/>
              <a:ext cx="755967" cy="4014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>
                  <a:solidFill>
                    <a:schemeClr val="bg1"/>
                  </a:solidFill>
                  <a:latin typeface="Palatino Linotype" panose="02040502050505030304" pitchFamily="18" charset="0"/>
                </a:rPr>
                <a:t>Input</a:t>
              </a:r>
              <a:endParaRPr lang="en-US">
                <a:solidFill>
                  <a:schemeClr val="bg1"/>
                </a:solidFill>
                <a:latin typeface="Palatino Linotype" panose="02040502050505030304" pitchFamily="18" charset="0"/>
              </a:endParaRPr>
            </a:p>
          </p:txBody>
        </p:sp>
        <p:pic>
          <p:nvPicPr>
            <p:cNvPr id="54" name="Picture 53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C1C1CB99-0F89-4E00-A153-6ED35EEA71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32" t="8228" r="10090" b="14248"/>
            <a:stretch/>
          </p:blipFill>
          <p:spPr>
            <a:xfrm>
              <a:off x="2430397" y="4310456"/>
              <a:ext cx="1836804" cy="1680557"/>
            </a:xfrm>
            <a:prstGeom prst="rect">
              <a:avLst/>
            </a:prstGeom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D54E021-58EB-48F5-9989-0A4518E4BD5E}"/>
                </a:ext>
              </a:extLst>
            </p:cNvPr>
            <p:cNvCxnSpPr>
              <a:cxnSpLocks/>
            </p:cNvCxnSpPr>
            <p:nvPr/>
          </p:nvCxnSpPr>
          <p:spPr>
            <a:xfrm>
              <a:off x="1963247" y="5000913"/>
              <a:ext cx="281291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EE574BC-B46A-4335-9F00-9307E5604851}"/>
                </a:ext>
              </a:extLst>
            </p:cNvPr>
            <p:cNvCxnSpPr>
              <a:cxnSpLocks/>
            </p:cNvCxnSpPr>
            <p:nvPr/>
          </p:nvCxnSpPr>
          <p:spPr>
            <a:xfrm>
              <a:off x="2237260" y="4683440"/>
              <a:ext cx="0" cy="31271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4832FB-41D4-4B8B-89E5-C3229DA79EC7}"/>
                </a:ext>
              </a:extLst>
            </p:cNvPr>
            <p:cNvSpPr txBox="1"/>
            <p:nvPr/>
          </p:nvSpPr>
          <p:spPr>
            <a:xfrm>
              <a:off x="1891267" y="4934343"/>
              <a:ext cx="160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>
                  <a:latin typeface="Palatino Linotype" panose="02040502050505030304" pitchFamily="18" charset="0"/>
                </a:rPr>
                <a:t>x</a:t>
              </a:r>
              <a:endParaRPr lang="en-US" sz="1200">
                <a:latin typeface="Palatino Linotype" panose="02040502050505030304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9E0DB54-ADB7-4093-8AE7-10A2F416D195}"/>
                </a:ext>
              </a:extLst>
            </p:cNvPr>
            <p:cNvSpPr txBox="1"/>
            <p:nvPr/>
          </p:nvSpPr>
          <p:spPr>
            <a:xfrm>
              <a:off x="2200218" y="4575146"/>
              <a:ext cx="160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>
                  <a:latin typeface="Palatino Linotype" panose="02040502050505030304" pitchFamily="18" charset="0"/>
                </a:rPr>
                <a:t>y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96F26FE-E1E2-4991-BF8B-36E36974E356}"/>
                </a:ext>
              </a:extLst>
            </p:cNvPr>
            <p:cNvCxnSpPr/>
            <p:nvPr/>
          </p:nvCxnSpPr>
          <p:spPr>
            <a:xfrm>
              <a:off x="3836603" y="5898831"/>
              <a:ext cx="36606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80B459E-0DB7-4315-A1E0-33114436F079}"/>
                </a:ext>
              </a:extLst>
            </p:cNvPr>
            <p:cNvCxnSpPr/>
            <p:nvPr/>
          </p:nvCxnSpPr>
          <p:spPr>
            <a:xfrm>
              <a:off x="8090469" y="5811459"/>
              <a:ext cx="36606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7000A57-55F5-4742-9B22-38613D7EEFD0}"/>
                </a:ext>
              </a:extLst>
            </p:cNvPr>
            <p:cNvGrpSpPr/>
            <p:nvPr/>
          </p:nvGrpSpPr>
          <p:grpSpPr>
            <a:xfrm>
              <a:off x="9963732" y="4348660"/>
              <a:ext cx="1141648" cy="1649864"/>
              <a:chOff x="10143088" y="4383213"/>
              <a:chExt cx="1141648" cy="1649864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E7223CF-E340-4033-BCF8-2FFD90D9DD01}"/>
                  </a:ext>
                </a:extLst>
              </p:cNvPr>
              <p:cNvSpPr txBox="1"/>
              <p:nvPr/>
            </p:nvSpPr>
            <p:spPr>
              <a:xfrm>
                <a:off x="10314759" y="5771467"/>
                <a:ext cx="9387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>
                    <a:latin typeface="Palatino Linotype" panose="02040502050505030304" pitchFamily="18" charset="0"/>
                  </a:rPr>
                  <a:t>-1.3 mm</a:t>
                </a:r>
                <a:endParaRPr lang="en-CA" sz="1050">
                  <a:latin typeface="Palatino Linotype" panose="02040502050505030304" pitchFamily="18" charset="0"/>
                </a:endParaRP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4B7EA04A-A395-46F5-B07B-22E511F381C4}"/>
                  </a:ext>
                </a:extLst>
              </p:cNvPr>
              <p:cNvGrpSpPr/>
              <p:nvPr/>
            </p:nvGrpSpPr>
            <p:grpSpPr>
              <a:xfrm>
                <a:off x="10143088" y="4383213"/>
                <a:ext cx="1141648" cy="1530255"/>
                <a:chOff x="10143088" y="4383213"/>
                <a:chExt cx="1141648" cy="1530255"/>
              </a:xfrm>
            </p:grpSpPr>
            <p:pic>
              <p:nvPicPr>
                <p:cNvPr id="71" name="Picture 70" descr="A picture containing map&#10;&#10;Description automatically generated">
                  <a:extLst>
                    <a:ext uri="{FF2B5EF4-FFF2-40B4-BE49-F238E27FC236}">
                      <a16:creationId xmlns:a16="http://schemas.microsoft.com/office/drawing/2014/main" id="{9921BB98-924F-49C2-BC85-60E9C5D4BD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7260" t="7547" r="11210" b="14169"/>
                <a:stretch/>
              </p:blipFill>
              <p:spPr>
                <a:xfrm>
                  <a:off x="10200841" y="4526748"/>
                  <a:ext cx="176304" cy="1386720"/>
                </a:xfrm>
                <a:prstGeom prst="rect">
                  <a:avLst/>
                </a:prstGeom>
              </p:spPr>
            </p:pic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6A136916-0FC0-4263-927A-23C59FA8F27C}"/>
                    </a:ext>
                  </a:extLst>
                </p:cNvPr>
                <p:cNvSpPr txBox="1"/>
                <p:nvPr/>
              </p:nvSpPr>
              <p:spPr>
                <a:xfrm>
                  <a:off x="10345952" y="4383213"/>
                  <a:ext cx="93878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>
                      <a:latin typeface="Palatino Linotype" panose="02040502050505030304" pitchFamily="18" charset="0"/>
                    </a:rPr>
                    <a:t>0 mm</a:t>
                  </a:r>
                  <a:endParaRPr lang="en-CA" sz="1050">
                    <a:latin typeface="Palatino Linotype" panose="02040502050505030304" pitchFamily="18" charset="0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094E9D1D-6448-4AB6-8C95-50C9FAD3E4EF}"/>
                    </a:ext>
                  </a:extLst>
                </p:cNvPr>
                <p:cNvSpPr txBox="1"/>
                <p:nvPr/>
              </p:nvSpPr>
              <p:spPr>
                <a:xfrm rot="16200000">
                  <a:off x="9812196" y="5151495"/>
                  <a:ext cx="938784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Depth</a:t>
                  </a:r>
                  <a:endParaRPr lang="en-CA" sz="1200">
                    <a:solidFill>
                      <a:schemeClr val="bg1"/>
                    </a:solidFill>
                    <a:latin typeface="Palatino Linotype" panose="02040502050505030304" pitchFamily="18" charset="0"/>
                  </a:endParaRPr>
                </a:p>
              </p:txBody>
            </p:sp>
          </p:grp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7A9B0E2-933C-41F9-9C0B-544D6DD1583F}"/>
                </a:ext>
              </a:extLst>
            </p:cNvPr>
            <p:cNvSpPr/>
            <p:nvPr/>
          </p:nvSpPr>
          <p:spPr>
            <a:xfrm>
              <a:off x="2408301" y="4297035"/>
              <a:ext cx="1881454" cy="1707659"/>
            </a:xfrm>
            <a:prstGeom prst="rect">
              <a:avLst/>
            </a:prstGeom>
            <a:noFill/>
            <a:ln w="38100">
              <a:solidFill>
                <a:srgbClr val="00B0F0"/>
              </a:solidFill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FF3E723-ABB5-4C81-8062-902885323269}"/>
                </a:ext>
              </a:extLst>
            </p:cNvPr>
            <p:cNvSpPr/>
            <p:nvPr/>
          </p:nvSpPr>
          <p:spPr>
            <a:xfrm>
              <a:off x="5570756" y="1966939"/>
              <a:ext cx="739956" cy="729313"/>
            </a:xfrm>
            <a:prstGeom prst="rect">
              <a:avLst/>
            </a:prstGeom>
            <a:noFill/>
            <a:ln w="38100">
              <a:solidFill>
                <a:srgbClr val="00B0F0"/>
              </a:solidFill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99C9D3B-736F-4275-AA76-F63A37D4E9A0}"/>
                </a:ext>
              </a:extLst>
            </p:cNvPr>
            <p:cNvSpPr/>
            <p:nvPr/>
          </p:nvSpPr>
          <p:spPr>
            <a:xfrm>
              <a:off x="894495" y="1966939"/>
              <a:ext cx="784779" cy="729313"/>
            </a:xfrm>
            <a:prstGeom prst="rect">
              <a:avLst/>
            </a:prstGeom>
            <a:noFill/>
            <a:ln w="38100">
              <a:solidFill>
                <a:srgbClr val="00B0F0"/>
              </a:solidFill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2E20A5B-6CA2-47BA-97D9-F2E8ED44BE61}"/>
                </a:ext>
              </a:extLst>
            </p:cNvPr>
            <p:cNvCxnSpPr>
              <a:cxnSpLocks/>
            </p:cNvCxnSpPr>
            <p:nvPr/>
          </p:nvCxnSpPr>
          <p:spPr>
            <a:xfrm>
              <a:off x="7582139" y="5000913"/>
              <a:ext cx="281291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3247703-84FF-44F7-9C23-FAEA9AF2AD71}"/>
                </a:ext>
              </a:extLst>
            </p:cNvPr>
            <p:cNvCxnSpPr>
              <a:cxnSpLocks/>
            </p:cNvCxnSpPr>
            <p:nvPr/>
          </p:nvCxnSpPr>
          <p:spPr>
            <a:xfrm>
              <a:off x="7856152" y="4683440"/>
              <a:ext cx="0" cy="31271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23C4429-A509-49F0-9672-C6675CB1161D}"/>
                </a:ext>
              </a:extLst>
            </p:cNvPr>
            <p:cNvSpPr txBox="1"/>
            <p:nvPr/>
          </p:nvSpPr>
          <p:spPr>
            <a:xfrm>
              <a:off x="7510159" y="4934343"/>
              <a:ext cx="160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>
                  <a:latin typeface="Palatino Linotype" panose="02040502050505030304" pitchFamily="18" charset="0"/>
                </a:rPr>
                <a:t>x</a:t>
              </a:r>
              <a:endParaRPr lang="en-US" sz="1200">
                <a:latin typeface="Palatino Linotype" panose="02040502050505030304" pitchFamily="18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319D5A6-ACEE-440D-8A8D-79C68A103D81}"/>
                </a:ext>
              </a:extLst>
            </p:cNvPr>
            <p:cNvSpPr txBox="1"/>
            <p:nvPr/>
          </p:nvSpPr>
          <p:spPr>
            <a:xfrm>
              <a:off x="7819110" y="4575146"/>
              <a:ext cx="160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200">
                  <a:latin typeface="Palatino Linotype" panose="02040502050505030304" pitchFamily="18" charset="0"/>
                </a:rPr>
                <a:t>y</a:t>
              </a:r>
            </a:p>
          </p:txBody>
        </p:sp>
        <p:pic>
          <p:nvPicPr>
            <p:cNvPr id="82" name="Picture 81" descr="A picture containing map&#10;&#10;Description automatically generated">
              <a:extLst>
                <a:ext uri="{FF2B5EF4-FFF2-40B4-BE49-F238E27FC236}">
                  <a16:creationId xmlns:a16="http://schemas.microsoft.com/office/drawing/2014/main" id="{846D7083-0E51-4EB2-BAC8-A6E7EB862D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11" t="8208" r="15402" b="14739"/>
            <a:stretch/>
          </p:blipFill>
          <p:spPr>
            <a:xfrm>
              <a:off x="8057873" y="4319883"/>
              <a:ext cx="1721081" cy="1634174"/>
            </a:xfrm>
            <a:prstGeom prst="rect">
              <a:avLst/>
            </a:prstGeom>
          </p:spPr>
        </p:pic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296A4C2-3B79-4666-961A-C1617746C0C9}"/>
                </a:ext>
              </a:extLst>
            </p:cNvPr>
            <p:cNvSpPr/>
            <p:nvPr/>
          </p:nvSpPr>
          <p:spPr>
            <a:xfrm>
              <a:off x="8035798" y="4311782"/>
              <a:ext cx="1766708" cy="1642275"/>
            </a:xfrm>
            <a:prstGeom prst="rect">
              <a:avLst/>
            </a:prstGeom>
            <a:noFill/>
            <a:ln w="38100">
              <a:solidFill>
                <a:srgbClr val="00B0F0"/>
              </a:solidFill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Palatino Linotype" panose="02040502050505030304" pitchFamily="18" charset="0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6C7E9C4-831E-4149-A88A-C7E2DDFE43C8}"/>
                </a:ext>
              </a:extLst>
            </p:cNvPr>
            <p:cNvGrpSpPr/>
            <p:nvPr/>
          </p:nvGrpSpPr>
          <p:grpSpPr>
            <a:xfrm>
              <a:off x="2430397" y="1627697"/>
              <a:ext cx="2126688" cy="537653"/>
              <a:chOff x="2430397" y="1627697"/>
              <a:chExt cx="2126688" cy="537653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5B3CCB0-F05A-4355-A8E5-1EF4E75A3A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0397" y="1822450"/>
                <a:ext cx="833088" cy="342900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04E8741-37C9-4003-9866-11E49BF326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6978" y="1632346"/>
                <a:ext cx="950107" cy="299338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F4EB4D02-8132-40D5-A40E-DFAC9350C5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6197" y="1918682"/>
                <a:ext cx="1266941" cy="236159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DA78DAD-B0BD-43DD-8530-86DBC926E1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0397" y="1627697"/>
                <a:ext cx="1200732" cy="184245"/>
              </a:xfrm>
              <a:prstGeom prst="line">
                <a:avLst/>
              </a:prstGeom>
              <a:ln w="38100">
                <a:solidFill>
                  <a:srgbClr val="00B0F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999D107-B65F-488E-8226-5986094F6DC2}"/>
                </a:ext>
              </a:extLst>
            </p:cNvPr>
            <p:cNvSpPr txBox="1"/>
            <p:nvPr/>
          </p:nvSpPr>
          <p:spPr>
            <a:xfrm>
              <a:off x="7155424" y="6004434"/>
              <a:ext cx="3465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en-US" sz="1800" b="0" i="0" u="sng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Palatino Linotype" panose="02040502050505030304" pitchFamily="18" charset="0"/>
                </a:rPr>
                <a:t>3D Binarized microvasculature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Palatino Linotype" panose="02040502050505030304" pitchFamily="18" charset="0"/>
                </a:rPr>
                <a:t> 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E9FF154-E80A-4DFA-A0BF-013411466729}"/>
                </a:ext>
              </a:extLst>
            </p:cNvPr>
            <p:cNvSpPr txBox="1"/>
            <p:nvPr/>
          </p:nvSpPr>
          <p:spPr>
            <a:xfrm>
              <a:off x="1793526" y="6004434"/>
              <a:ext cx="3140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en-US" sz="1800" b="0" i="0" u="sng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Palatino Linotype" panose="02040502050505030304" pitchFamily="18" charset="0"/>
                </a:rPr>
                <a:t>3D “Raw” svOCT</a:t>
              </a:r>
            </a:p>
            <a:p>
              <a:pPr lvl="0" algn="ctr">
                <a:defRPr/>
              </a:pPr>
              <a:r>
                <a:rPr lang="en-US" sz="1400">
                  <a:latin typeface="Palatino Linotype" panose="02040502050505030304" pitchFamily="18" charset="0"/>
                </a:rPr>
                <a:t>(</a:t>
              </a:r>
              <a:r>
                <a:rPr lang="en-US" sz="1400" err="1">
                  <a:latin typeface="Palatino Linotype" panose="02040502050505030304" pitchFamily="18" charset="0"/>
                </a:rPr>
                <a:t>En</a:t>
              </a:r>
              <a:r>
                <a:rPr lang="en-US" sz="1400">
                  <a:latin typeface="Palatino Linotype" panose="02040502050505030304" pitchFamily="18" charset="0"/>
                </a:rPr>
                <a:t>-face max intensity projection)</a:t>
              </a:r>
              <a:r>
                <a:rPr lang="en-US">
                  <a:latin typeface="Palatino Linotype" panose="02040502050505030304" pitchFamily="18" charset="0"/>
                </a:rPr>
                <a:t> </a:t>
              </a:r>
              <a:endParaRPr kumimoji="0" lang="en-CA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Palatino Linotype" panose="02040502050505030304" pitchFamily="18" charset="0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01F2B0C-90FA-495E-962E-A78C6622AA1B}"/>
                </a:ext>
              </a:extLst>
            </p:cNvPr>
            <p:cNvCxnSpPr/>
            <p:nvPr/>
          </p:nvCxnSpPr>
          <p:spPr>
            <a:xfrm>
              <a:off x="3836603" y="5898831"/>
              <a:ext cx="36606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80B12D5-8582-477E-8754-2C69305A8117}"/>
                </a:ext>
              </a:extLst>
            </p:cNvPr>
            <p:cNvCxnSpPr/>
            <p:nvPr/>
          </p:nvCxnSpPr>
          <p:spPr>
            <a:xfrm>
              <a:off x="9362093" y="5864374"/>
              <a:ext cx="36606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EA59880-8F4D-46CD-8128-1484964A8E9A}"/>
                </a:ext>
              </a:extLst>
            </p:cNvPr>
            <p:cNvSpPr/>
            <p:nvPr/>
          </p:nvSpPr>
          <p:spPr>
            <a:xfrm>
              <a:off x="1958687" y="4293330"/>
              <a:ext cx="357035" cy="24343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alatino Linotype" panose="02040502050505030304" pitchFamily="18" charset="0"/>
                </a:rPr>
                <a:t>2.</a:t>
              </a: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latino Linotype" panose="02040502050505030304" pitchFamily="18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36B8A5BB-7067-4901-8DDC-976F17237A92}"/>
                </a:ext>
              </a:extLst>
            </p:cNvPr>
            <p:cNvSpPr/>
            <p:nvPr/>
          </p:nvSpPr>
          <p:spPr>
            <a:xfrm>
              <a:off x="7577579" y="4293330"/>
              <a:ext cx="357035" cy="24343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alatino Linotype" panose="02040502050505030304" pitchFamily="18" charset="0"/>
                </a:rPr>
                <a:t>3.</a:t>
              </a: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latino Linotype" panose="02040502050505030304" pitchFamily="18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4BCEED3-1016-4676-AEE9-73D6353AEB12}"/>
                </a:ext>
              </a:extLst>
            </p:cNvPr>
            <p:cNvSpPr/>
            <p:nvPr/>
          </p:nvSpPr>
          <p:spPr>
            <a:xfrm>
              <a:off x="137403" y="1331034"/>
              <a:ext cx="373275" cy="2233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alatino Linotype" panose="02040502050505030304" pitchFamily="18" charset="0"/>
                </a:rPr>
                <a:t>1.</a:t>
              </a: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alatino Linotype" panose="02040502050505030304" pitchFamily="18" charset="0"/>
              </a:endParaRPr>
            </a:p>
          </p:txBody>
        </p:sp>
        <p:sp>
          <p:nvSpPr>
            <p:cNvPr id="100" name="Text Box 2">
              <a:extLst>
                <a:ext uri="{FF2B5EF4-FFF2-40B4-BE49-F238E27FC236}">
                  <a16:creationId xmlns:a16="http://schemas.microsoft.com/office/drawing/2014/main" id="{3A278465-F872-4AA3-B500-35E4D73099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3112" y="796487"/>
              <a:ext cx="1495568" cy="1246149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vert="horz" wrap="square" lIns="0" tIns="0" rIns="0" bIns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E5F5E76-4EBB-4B83-8DFA-7D0EDD8AB7F2}"/>
                </a:ext>
              </a:extLst>
            </p:cNvPr>
            <p:cNvSpPr/>
            <p:nvPr/>
          </p:nvSpPr>
          <p:spPr>
            <a:xfrm>
              <a:off x="9507487" y="3010955"/>
              <a:ext cx="751249" cy="313034"/>
            </a:xfrm>
            <a:prstGeom prst="rect">
              <a:avLst/>
            </a:prstGeom>
            <a:noFill/>
            <a:ln w="38100">
              <a:solidFill>
                <a:srgbClr val="00FF00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lnSpc>
                  <a:spcPct val="107000"/>
                </a:lnSpc>
                <a:spcAft>
                  <a:spcPts val="800"/>
                </a:spcAft>
                <a:defRPr/>
              </a:pPr>
              <a:r>
                <a:rPr lang="en-CA" sz="1400">
                  <a:latin typeface="Palatino Linotype" panose="0204050205050503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Vessels</a:t>
              </a:r>
              <a:endParaRPr lang="en-CA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F8F6F98-F412-4677-9D4B-BD50D559DF40}"/>
                  </a:ext>
                </a:extLst>
              </p:cNvPr>
              <p:cNvSpPr txBox="1"/>
              <p:nvPr/>
            </p:nvSpPr>
            <p:spPr>
              <a:xfrm>
                <a:off x="12622754" y="541511"/>
                <a:ext cx="1467832" cy="772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07000"/>
                  </a:lnSpc>
                  <a:spcAft>
                    <a:spcPts val="800"/>
                  </a:spcAft>
                  <a:defRPr/>
                </a:pPr>
                <a:r>
                  <a:rPr kumimoji="0" lang="en-CA" sz="14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Palatino Linotype" panose="0204050205050503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Tissue beyond distance threshold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kumimoji="0" lang="en-CA" sz="14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alatino Linotype" panose="0204050205050503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F8F6F98-F412-4677-9D4B-BD50D559D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2754" y="541511"/>
                <a:ext cx="1467832" cy="772519"/>
              </a:xfrm>
              <a:prstGeom prst="rect">
                <a:avLst/>
              </a:prstGeom>
              <a:blipFill>
                <a:blip r:embed="rId12"/>
                <a:stretch>
                  <a:fillRect t="-787" b="-7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Rectangle 113">
            <a:extLst>
              <a:ext uri="{FF2B5EF4-FFF2-40B4-BE49-F238E27FC236}">
                <a16:creationId xmlns:a16="http://schemas.microsoft.com/office/drawing/2014/main" id="{497876EC-8B52-49D9-95BE-30296730869C}"/>
              </a:ext>
            </a:extLst>
          </p:cNvPr>
          <p:cNvSpPr/>
          <p:nvPr/>
        </p:nvSpPr>
        <p:spPr>
          <a:xfrm>
            <a:off x="12706100" y="123034"/>
            <a:ext cx="1280730" cy="709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  <a:defRPr/>
            </a:pPr>
            <a:r>
              <a:rPr lang="en-CA" sz="140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Vessels</a:t>
            </a:r>
            <a:endParaRPr lang="en-CA" sz="1400">
              <a:solidFill>
                <a:schemeClr val="tx1"/>
              </a:solidFill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  <a:defRPr/>
            </a:pPr>
            <a:r>
              <a:rPr lang="en-CA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0B87B65-5099-46DF-85A7-FED67BB9D6D9}"/>
              </a:ext>
            </a:extLst>
          </p:cNvPr>
          <p:cNvSpPr/>
          <p:nvPr/>
        </p:nvSpPr>
        <p:spPr>
          <a:xfrm>
            <a:off x="13204366" y="346839"/>
            <a:ext cx="369011" cy="3130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  <a:defRPr/>
            </a:pPr>
            <a:r>
              <a:rPr lang="en-CA" sz="1400"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4E67BC00-EEB7-4167-B3FF-A2E1ED6D7A95}"/>
              </a:ext>
            </a:extLst>
          </p:cNvPr>
          <p:cNvCxnSpPr/>
          <p:nvPr/>
        </p:nvCxnSpPr>
        <p:spPr>
          <a:xfrm>
            <a:off x="13061836" y="390118"/>
            <a:ext cx="589667" cy="0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0E01742-8B78-4F2F-A365-63B892B6EBDB}"/>
              </a:ext>
            </a:extLst>
          </p:cNvPr>
          <p:cNvCxnSpPr>
            <a:cxnSpLocks/>
          </p:cNvCxnSpPr>
          <p:nvPr/>
        </p:nvCxnSpPr>
        <p:spPr>
          <a:xfrm>
            <a:off x="13061836" y="793783"/>
            <a:ext cx="589667" cy="0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BBF18DC-40E3-4FDA-92EF-90D61F3CD522}"/>
              </a:ext>
            </a:extLst>
          </p:cNvPr>
          <p:cNvCxnSpPr>
            <a:cxnSpLocks/>
          </p:cNvCxnSpPr>
          <p:nvPr/>
        </p:nvCxnSpPr>
        <p:spPr>
          <a:xfrm>
            <a:off x="13061836" y="1033408"/>
            <a:ext cx="589667" cy="0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761123F-F86F-40D5-A695-066BF020400C}"/>
              </a:ext>
            </a:extLst>
          </p:cNvPr>
          <p:cNvCxnSpPr>
            <a:cxnSpLocks/>
          </p:cNvCxnSpPr>
          <p:nvPr/>
        </p:nvCxnSpPr>
        <p:spPr>
          <a:xfrm>
            <a:off x="13066871" y="1269598"/>
            <a:ext cx="589667" cy="0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158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E0A420BE-3568-41C4-A2A9-2DB9040A8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7" y="7097787"/>
            <a:ext cx="10645350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14368-14DE-42EA-A1D1-71D64221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B8AE37D-E052-EF42-B979-D24483DA0D42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9E053E-C1A4-4EC6-8F31-F1D6C5021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38150"/>
            <a:ext cx="11430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0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C0F9DE-16E7-4E01-A58E-010BF6E02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25" y="643466"/>
            <a:ext cx="10939704" cy="57251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EFE15-AAB5-4AC5-B0BC-006FDF3C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B8AE37D-E052-EF42-B979-D24483DA0D42}" type="slidenum">
              <a:rPr lang="en-US" smtClean="0"/>
              <a:pPr>
                <a:spcAft>
                  <a:spcPts val="600"/>
                </a:spcAft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9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13AC6D6-670C-4FE9-BA1B-DB8312EF274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749" y="7122357"/>
            <a:ext cx="1988820" cy="16457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CF4358-DBD6-4604-AD06-30058E9BB1BC}"/>
              </a:ext>
            </a:extLst>
          </p:cNvPr>
          <p:cNvSpPr txBox="1"/>
          <p:nvPr/>
        </p:nvSpPr>
        <p:spPr>
          <a:xfrm>
            <a:off x="222749" y="8736347"/>
            <a:ext cx="1988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Pre-processed OCT derived vascular map</a:t>
            </a: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Figure 4">
            <a:extLst>
              <a:ext uri="{FF2B5EF4-FFF2-40B4-BE49-F238E27FC236}">
                <a16:creationId xmlns:a16="http://schemas.microsoft.com/office/drawing/2014/main" id="{B51EB231-58CA-4AC3-B75B-AB7CDEF56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749" y="8763607"/>
            <a:ext cx="12192000" cy="533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ADF73C6-1162-4893-A1EC-92C3659C2D71}"/>
              </a:ext>
            </a:extLst>
          </p:cNvPr>
          <p:cNvGrpSpPr/>
          <p:nvPr/>
        </p:nvGrpSpPr>
        <p:grpSpPr>
          <a:xfrm>
            <a:off x="-2533555" y="7711664"/>
            <a:ext cx="13525500" cy="5781424"/>
            <a:chOff x="95687" y="-729154"/>
            <a:chExt cx="13525500" cy="57814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CCCE379-C804-49F1-9D79-096BFC87A7E4}"/>
                </a:ext>
              </a:extLst>
            </p:cNvPr>
            <p:cNvGrpSpPr/>
            <p:nvPr/>
          </p:nvGrpSpPr>
          <p:grpSpPr>
            <a:xfrm>
              <a:off x="95687" y="-729154"/>
              <a:ext cx="13525500" cy="5781424"/>
              <a:chOff x="95687" y="-729154"/>
              <a:chExt cx="13525500" cy="578142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A84E73FA-965C-4CED-BB7C-89C4C018F357}"/>
                  </a:ext>
                </a:extLst>
              </p:cNvPr>
              <p:cNvGrpSpPr/>
              <p:nvPr/>
            </p:nvGrpSpPr>
            <p:grpSpPr>
              <a:xfrm>
                <a:off x="95687" y="-729154"/>
                <a:ext cx="13525500" cy="5781424"/>
                <a:chOff x="136957" y="-532187"/>
                <a:chExt cx="15165334" cy="6423701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28E804B0-B91C-41BB-80D3-99A8BC7C785F}"/>
                    </a:ext>
                  </a:extLst>
                </p:cNvPr>
                <p:cNvGrpSpPr/>
                <p:nvPr/>
              </p:nvGrpSpPr>
              <p:grpSpPr>
                <a:xfrm>
                  <a:off x="489449" y="-532187"/>
                  <a:ext cx="14812842" cy="6423701"/>
                  <a:chOff x="26837445" y="34456134"/>
                  <a:chExt cx="14812842" cy="6423701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F5F7811F-42FA-40C3-B285-0928F06A7C4C}"/>
                      </a:ext>
                    </a:extLst>
                  </p:cNvPr>
                  <p:cNvGrpSpPr/>
                  <p:nvPr/>
                </p:nvGrpSpPr>
                <p:grpSpPr>
                  <a:xfrm>
                    <a:off x="26837445" y="34456134"/>
                    <a:ext cx="14812842" cy="6423701"/>
                    <a:chOff x="49355663" y="27464089"/>
                    <a:chExt cx="14812842" cy="6423701"/>
                  </a:xfrm>
                </p:grpSpPr>
                <p:grpSp>
                  <p:nvGrpSpPr>
                    <p:cNvPr id="62" name="Group 61">
                      <a:extLst>
                        <a:ext uri="{FF2B5EF4-FFF2-40B4-BE49-F238E27FC236}">
                          <a16:creationId xmlns:a16="http://schemas.microsoft.com/office/drawing/2014/main" id="{1D610318-BE67-4F71-AC16-56261CB5066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9355663" y="27541119"/>
                      <a:ext cx="14812842" cy="6346671"/>
                      <a:chOff x="49355663" y="27541119"/>
                      <a:chExt cx="14812842" cy="6346671"/>
                    </a:xfrm>
                  </p:grpSpPr>
                  <p:grpSp>
                    <p:nvGrpSpPr>
                      <p:cNvPr id="64" name="Group 63">
                        <a:extLst>
                          <a:ext uri="{FF2B5EF4-FFF2-40B4-BE49-F238E27FC236}">
                            <a16:creationId xmlns:a16="http://schemas.microsoft.com/office/drawing/2014/main" id="{CD05977E-1BF8-4B4F-88CE-4739269D28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9355663" y="27541119"/>
                        <a:ext cx="14812842" cy="6346671"/>
                        <a:chOff x="49355663" y="27541119"/>
                        <a:chExt cx="14812842" cy="6346671"/>
                      </a:xfrm>
                    </p:grpSpPr>
                    <p:grpSp>
                      <p:nvGrpSpPr>
                        <p:cNvPr id="72" name="Group 71">
                          <a:extLst>
                            <a:ext uri="{FF2B5EF4-FFF2-40B4-BE49-F238E27FC236}">
                              <a16:creationId xmlns:a16="http://schemas.microsoft.com/office/drawing/2014/main" id="{163383B9-E4D3-425A-9D60-DF8B023E9A2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9355663" y="27541119"/>
                          <a:ext cx="14812842" cy="6346671"/>
                          <a:chOff x="35783099" y="23323127"/>
                          <a:chExt cx="14812842" cy="6346671"/>
                        </a:xfrm>
                      </p:grpSpPr>
                      <p:pic>
                        <p:nvPicPr>
                          <p:cNvPr id="105" name="Picture 104" descr="Graphical user interface, diagram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999395A6-E8F2-4E0B-8C47-095BD75E5A75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 cstate="email">
                            <a:extLst>
                              <a:ext uri="{28A0092B-C50C-407E-A947-70E740481C1C}">
                                <a14:useLocalDpi xmlns:a14="http://schemas.microsoft.com/office/drawing/2010/main"/>
                              </a:ext>
                            </a:extLst>
                          </a:blip>
                          <a:srcRect/>
                          <a:stretch/>
                        </p:blipFill>
                        <p:spPr>
                          <a:xfrm>
                            <a:off x="35783099" y="26134568"/>
                            <a:ext cx="14812842" cy="3535230"/>
                          </a:xfrm>
                          <a:prstGeom prst="rect">
                            <a:avLst/>
                          </a:prstGeom>
                        </p:spPr>
                      </p:pic>
                      <p:grpSp>
                        <p:nvGrpSpPr>
                          <p:cNvPr id="106" name="Group 105">
                            <a:extLst>
                              <a:ext uri="{FF2B5EF4-FFF2-40B4-BE49-F238E27FC236}">
                                <a16:creationId xmlns:a16="http://schemas.microsoft.com/office/drawing/2014/main" id="{7458A8A5-E83F-4051-B6EE-019980F0D4C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38748680" y="23323127"/>
                            <a:ext cx="8429837" cy="3237451"/>
                            <a:chOff x="38748680" y="23323127"/>
                            <a:chExt cx="8429837" cy="3237451"/>
                          </a:xfrm>
                        </p:grpSpPr>
                        <p:grpSp>
                          <p:nvGrpSpPr>
                            <p:cNvPr id="107" name="Group 106">
                              <a:extLst>
                                <a:ext uri="{FF2B5EF4-FFF2-40B4-BE49-F238E27FC236}">
                                  <a16:creationId xmlns:a16="http://schemas.microsoft.com/office/drawing/2014/main" id="{8073D93B-417E-423B-9A82-E0E38231D84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38748680" y="23323127"/>
                              <a:ext cx="8429837" cy="3237451"/>
                              <a:chOff x="38748680" y="23323127"/>
                              <a:chExt cx="8429837" cy="3237451"/>
                            </a:xfrm>
                          </p:grpSpPr>
                          <p:grpSp>
                            <p:nvGrpSpPr>
                              <p:cNvPr id="109" name="Group 108">
                                <a:extLst>
                                  <a:ext uri="{FF2B5EF4-FFF2-40B4-BE49-F238E27FC236}">
                                    <a16:creationId xmlns:a16="http://schemas.microsoft.com/office/drawing/2014/main" id="{BA23FCD2-C35B-4776-8E7B-847CBDBAB6D2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38748680" y="23323127"/>
                                <a:ext cx="8075473" cy="3237451"/>
                                <a:chOff x="38748680" y="23323127"/>
                                <a:chExt cx="8075473" cy="3237451"/>
                              </a:xfrm>
                            </p:grpSpPr>
                            <p:sp>
                              <p:nvSpPr>
                                <p:cNvPr id="111" name="Rectangle 110">
                                  <a:extLst>
                                    <a:ext uri="{FF2B5EF4-FFF2-40B4-BE49-F238E27FC236}">
                                      <a16:creationId xmlns:a16="http://schemas.microsoft.com/office/drawing/2014/main" id="{D7EF77C6-4EE5-4ECE-99FA-53F9F4832444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40498813" y="23323127"/>
                                  <a:ext cx="6325340" cy="3237451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rtl="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CA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 panose="020F0502020204030204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112" name="Rectangle 111">
                                  <a:extLst>
                                    <a:ext uri="{FF2B5EF4-FFF2-40B4-BE49-F238E27FC236}">
                                      <a16:creationId xmlns:a16="http://schemas.microsoft.com/office/drawing/2014/main" id="{F8915A6F-B5A6-4791-ADD8-AAA3F3B551B9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38748680" y="23329002"/>
                                  <a:ext cx="6489548" cy="2626113"/>
                                </a:xfrm>
                                <a:prstGeom prst="rect">
                                  <a:avLst/>
                                </a:prstGeom>
                                <a:solidFill>
                                  <a:schemeClr val="bg1"/>
                                </a:solidFill>
                                <a:ln>
                                  <a:noFill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tlCol="0" anchor="ctr"/>
                                <a:lstStyle/>
                                <a:p>
                                  <a:pPr marL="0" marR="0" lvl="0" indent="0" algn="ctr" defTabSz="914400" rtl="0" eaLnBrk="1" fontAlgn="auto" latinLnBrk="0" hangingPunct="1">
                                    <a:lnSpc>
                                      <a:spcPct val="100000"/>
                                    </a:lnSpc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ClrTx/>
                                    <a:buSzTx/>
                                    <a:buFontTx/>
                                    <a:buNone/>
                                    <a:tabLst/>
                                    <a:defRPr/>
                                  </a:pPr>
                                  <a:endParaRPr kumimoji="0" lang="en-CA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libri" panose="020F0502020204030204"/>
                                    <a:ea typeface="+mn-ea"/>
                                    <a:cs typeface="+mn-cs"/>
                                  </a:endParaRPr>
                                </a:p>
                              </p:txBody>
                            </p:sp>
                          </p:grpSp>
                          <p:sp>
                            <p:nvSpPr>
                              <p:cNvPr id="110" name="Rectangle 109">
                                <a:extLst>
                                  <a:ext uri="{FF2B5EF4-FFF2-40B4-BE49-F238E27FC236}">
                                    <a16:creationId xmlns:a16="http://schemas.microsoft.com/office/drawing/2014/main" id="{1BCBD140-358E-4237-9C27-3B880F1C2C0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648653" y="23427697"/>
                                <a:ext cx="529864" cy="1368838"/>
                              </a:xfrm>
                              <a:prstGeom prst="rect">
                                <a:avLst/>
                              </a:prstGeom>
                              <a:solidFill>
                                <a:schemeClr val="bg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marL="0" marR="0" lvl="0" indent="0" algn="ctr" defTabSz="914400" rtl="0" eaLnBrk="1" fontAlgn="auto" latinLnBrk="0" hangingPunct="1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  <a:defRPr/>
                                </a:pPr>
                                <a:endParaRPr kumimoji="0" lang="en-CA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libri" panose="020F0502020204030204"/>
                                  <a:ea typeface="+mn-ea"/>
                                  <a:cs typeface="+mn-cs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108" name="Rectangle 107">
                              <a:extLst>
                                <a:ext uri="{FF2B5EF4-FFF2-40B4-BE49-F238E27FC236}">
                                  <a16:creationId xmlns:a16="http://schemas.microsoft.com/office/drawing/2014/main" id="{D15FFECF-0C71-4B14-B11A-3D985B58ED4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6559948" y="24996743"/>
                              <a:ext cx="529864" cy="1368838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marL="0" marR="0" lvl="0" indent="0" algn="ctr" defTabSz="914400" rtl="0" eaLnBrk="1" fontAlgn="auto" latinLnBrk="0" hangingPunct="1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endParaRPr kumimoji="0" lang="en-CA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libri" panose="020F0502020204030204"/>
                                <a:ea typeface="+mn-ea"/>
                                <a:cs typeface="+mn-cs"/>
                              </a:endParaRPr>
                            </a:p>
                          </p:txBody>
                        </p:sp>
                      </p:grpSp>
                    </p:grpSp>
                    <p:sp>
                      <p:nvSpPr>
                        <p:cNvPr id="103" name="Rectangle 102">
                          <a:extLst>
                            <a:ext uri="{FF2B5EF4-FFF2-40B4-BE49-F238E27FC236}">
                              <a16:creationId xmlns:a16="http://schemas.microsoft.com/office/drawing/2014/main" id="{CA1F2A7C-6A73-4859-A12F-2211DF2249B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4919745" y="29458639"/>
                          <a:ext cx="529864" cy="1449072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CA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sp>
                    <p:nvSpPr>
                      <p:cNvPr id="68" name="Rectangle 67">
                        <a:extLst>
                          <a:ext uri="{FF2B5EF4-FFF2-40B4-BE49-F238E27FC236}">
                            <a16:creationId xmlns:a16="http://schemas.microsoft.com/office/drawing/2014/main" id="{9A02268E-947C-4359-979E-DFDFDAE15C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628138" y="27669736"/>
                        <a:ext cx="6489548" cy="277441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CA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836765F9-8C3D-4367-A69A-63CE87531C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524705" y="27464089"/>
                      <a:ext cx="2129177" cy="321630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CA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A4C66DE3-5882-4373-916B-58F3497C066D}"/>
                      </a:ext>
                    </a:extLst>
                  </p:cNvPr>
                  <p:cNvSpPr/>
                  <p:nvPr/>
                </p:nvSpPr>
                <p:spPr>
                  <a:xfrm>
                    <a:off x="40371513" y="37077887"/>
                    <a:ext cx="755342" cy="108512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F8379CB8-1D0E-487B-9159-3C81E24F1812}"/>
                    </a:ext>
                  </a:extLst>
                </p:cNvPr>
                <p:cNvSpPr/>
                <p:nvPr/>
              </p:nvSpPr>
              <p:spPr>
                <a:xfrm rot="20407766">
                  <a:off x="136957" y="2551742"/>
                  <a:ext cx="1325562" cy="7121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4A585615-8828-4F1F-8BA7-801F6C0A8B39}"/>
                    </a:ext>
                  </a:extLst>
                </p:cNvPr>
                <p:cNvSpPr/>
                <p:nvPr/>
              </p:nvSpPr>
              <p:spPr>
                <a:xfrm rot="170160">
                  <a:off x="191632" y="2107573"/>
                  <a:ext cx="1325562" cy="7121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D52E03FE-8C82-472D-9F50-490137190CE3}"/>
                  </a:ext>
                </a:extLst>
              </p:cNvPr>
              <p:cNvSpPr/>
              <p:nvPr/>
            </p:nvSpPr>
            <p:spPr>
              <a:xfrm rot="20460667">
                <a:off x="4609291" y="1959132"/>
                <a:ext cx="1182228" cy="6306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245B464A-A830-4317-A6D1-568D4E2BB875}"/>
                  </a:ext>
                </a:extLst>
              </p:cNvPr>
              <p:cNvSpPr/>
              <p:nvPr/>
            </p:nvSpPr>
            <p:spPr>
              <a:xfrm rot="20460667">
                <a:off x="7988495" y="2019340"/>
                <a:ext cx="1182228" cy="6306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C31D3B8-0FEE-4CAB-AA08-967C2CF91B35}"/>
                  </a:ext>
                </a:extLst>
              </p:cNvPr>
              <p:cNvSpPr/>
              <p:nvPr/>
            </p:nvSpPr>
            <p:spPr>
              <a:xfrm rot="5400000">
                <a:off x="11345861" y="3375766"/>
                <a:ext cx="480275" cy="7310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E523D55-A876-4688-9ECE-9DDFD442D978}"/>
                </a:ext>
              </a:extLst>
            </p:cNvPr>
            <p:cNvSpPr/>
            <p:nvPr/>
          </p:nvSpPr>
          <p:spPr>
            <a:xfrm rot="4909459">
              <a:off x="11040682" y="1704446"/>
              <a:ext cx="1182228" cy="6306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6" name="Picture 14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A7D46D0-7978-4313-8817-C5B2365A62C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969101" y="5289848"/>
            <a:ext cx="3389017" cy="3290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99554654-56E6-4360-893F-021BBAEE6B9F}"/>
                  </a:ext>
                </a:extLst>
              </p:cNvPr>
              <p:cNvSpPr/>
              <p:nvPr/>
            </p:nvSpPr>
            <p:spPr>
              <a:xfrm rot="15874363">
                <a:off x="-4156315" y="7806724"/>
                <a:ext cx="9861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CA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2.25</m:t>
                    </m:r>
                  </m:oMath>
                </a14:m>
                <a:r>
                  <a: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mm</a:t>
                </a:r>
              </a:p>
            </p:txBody>
          </p:sp>
        </mc:Choice>
        <mc:Fallback xmlns=""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99554654-56E6-4360-893F-021BBAEE6B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874363">
                <a:off x="-4156315" y="7806724"/>
                <a:ext cx="986167" cy="369332"/>
              </a:xfrm>
              <a:prstGeom prst="rect">
                <a:avLst/>
              </a:prstGeom>
              <a:blipFill>
                <a:blip r:embed="rId7"/>
                <a:stretch>
                  <a:fillRect l="-7895" t="-4762" r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6F77F6AA-9CB4-41BC-94D8-CCA5C4D3F5EF}"/>
                  </a:ext>
                </a:extLst>
              </p:cNvPr>
              <p:cNvSpPr/>
              <p:nvPr/>
            </p:nvSpPr>
            <p:spPr>
              <a:xfrm rot="1286895">
                <a:off x="-1572055" y="6371224"/>
                <a:ext cx="6815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CA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6</m:t>
                    </m:r>
                  </m:oMath>
                </a14:m>
                <a:r>
                  <a: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mm</a:t>
                </a:r>
              </a:p>
            </p:txBody>
          </p:sp>
        </mc:Choice>
        <mc:Fallback xmlns=""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6F77F6AA-9CB4-41BC-94D8-CCA5C4D3F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86895">
                <a:off x="-1572055" y="6371224"/>
                <a:ext cx="681597" cy="369332"/>
              </a:xfrm>
              <a:prstGeom prst="rect">
                <a:avLst/>
              </a:prstGeom>
              <a:blipFill>
                <a:blip r:embed="rId8"/>
                <a:stretch>
                  <a:fillRect r="-6250" b="-16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8EEEEEA1-FB3B-4E51-8F9B-051FC48795BD}"/>
                  </a:ext>
                </a:extLst>
              </p:cNvPr>
              <p:cNvSpPr/>
              <p:nvPr/>
            </p:nvSpPr>
            <p:spPr>
              <a:xfrm rot="20560045">
                <a:off x="-3513119" y="6420619"/>
                <a:ext cx="6815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CA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6</m:t>
                    </m:r>
                  </m:oMath>
                </a14:m>
                <a:r>
                  <a: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mm</a:t>
                </a:r>
              </a:p>
            </p:txBody>
          </p:sp>
        </mc:Choice>
        <mc:Fallback xmlns=""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8EEEEEA1-FB3B-4E51-8F9B-051FC48795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60045">
                <a:off x="-3513119" y="6420619"/>
                <a:ext cx="681597" cy="369332"/>
              </a:xfrm>
              <a:prstGeom prst="rect">
                <a:avLst/>
              </a:prstGeom>
              <a:blipFill>
                <a:blip r:embed="rId9"/>
                <a:stretch>
                  <a:fillRect t="-6452" r="-9600" b="-10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72C30568-CA7E-4CE9-9D8E-6BB9E77F3207}"/>
                  </a:ext>
                </a:extLst>
              </p:cNvPr>
              <p:cNvSpPr/>
              <p:nvPr/>
            </p:nvSpPr>
            <p:spPr>
              <a:xfrm rot="15874363">
                <a:off x="-4936917" y="7079545"/>
                <a:ext cx="8875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CA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2.25</m:t>
                    </m:r>
                  </m:oMath>
                </a14:m>
                <a:r>
                  <a: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mm</a:t>
                </a:r>
              </a:p>
            </p:txBody>
          </p:sp>
        </mc:Choice>
        <mc:Fallback xmlns=""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72C30568-CA7E-4CE9-9D8E-6BB9E77F3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874363">
                <a:off x="-4936917" y="7079545"/>
                <a:ext cx="887565" cy="646331"/>
              </a:xfrm>
              <a:prstGeom prst="rect">
                <a:avLst/>
              </a:prstGeom>
              <a:blipFill>
                <a:blip r:embed="rId10"/>
                <a:stretch>
                  <a:fillRect l="-3333" r="-12500" b="-3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F544C07D-043E-4649-B407-4E944A6AF4C5}"/>
                  </a:ext>
                </a:extLst>
              </p:cNvPr>
              <p:cNvSpPr/>
              <p:nvPr/>
            </p:nvSpPr>
            <p:spPr>
              <a:xfrm rot="1286895">
                <a:off x="-2376162" y="5666091"/>
                <a:ext cx="63434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CA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6</m:t>
                    </m:r>
                  </m:oMath>
                </a14:m>
                <a:r>
                  <a: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mm</a:t>
                </a:r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F544C07D-043E-4649-B407-4E944A6AF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86895">
                <a:off x="-2376162" y="5666091"/>
                <a:ext cx="634349" cy="646331"/>
              </a:xfrm>
              <a:prstGeom prst="rect">
                <a:avLst/>
              </a:prstGeom>
              <a:blipFill>
                <a:blip r:embed="rId11"/>
                <a:stretch>
                  <a:fillRect l="-9489" b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6683FF4F-93E0-46FC-B098-0D921375DE2B}"/>
                  </a:ext>
                </a:extLst>
              </p:cNvPr>
              <p:cNvSpPr/>
              <p:nvPr/>
            </p:nvSpPr>
            <p:spPr>
              <a:xfrm rot="20560045">
                <a:off x="-4330042" y="5730722"/>
                <a:ext cx="63434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CA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6</m:t>
                    </m:r>
                  </m:oMath>
                </a14:m>
                <a:r>
                  <a: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mm</a:t>
                </a:r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6683FF4F-93E0-46FC-B098-0D921375D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60045">
                <a:off x="-4330042" y="5730722"/>
                <a:ext cx="634349" cy="646331"/>
              </a:xfrm>
              <a:prstGeom prst="rect">
                <a:avLst/>
              </a:prstGeom>
              <a:blipFill>
                <a:blip r:embed="rId12"/>
                <a:stretch>
                  <a:fillRect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" name="Picture 15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F6D46EE-DD5B-44A6-ACFF-76FDFA9CCF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816701" y="5442248"/>
            <a:ext cx="3389017" cy="329017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28210F29-CC7D-483C-B409-DFA9486F249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332436" y="9852117"/>
            <a:ext cx="12192000" cy="68580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D3CE93C-06FE-4E2A-BDD5-30C0487CB379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853" y="11677204"/>
            <a:ext cx="4648200" cy="2445182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A959617C-3045-4879-932E-176CB66EF38B}"/>
              </a:ext>
            </a:extLst>
          </p:cNvPr>
          <p:cNvGrpSpPr/>
          <p:nvPr/>
        </p:nvGrpSpPr>
        <p:grpSpPr>
          <a:xfrm>
            <a:off x="12414749" y="2051847"/>
            <a:ext cx="3199089" cy="2276456"/>
            <a:chOff x="8917569" y="1639098"/>
            <a:chExt cx="3199089" cy="227645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15ACEA9-EF13-4379-82E3-0E60A95217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17569" y="1639098"/>
              <a:ext cx="3010035" cy="2276456"/>
              <a:chOff x="11855880" y="2755512"/>
              <a:chExt cx="3434036" cy="2597123"/>
            </a:xfrm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E49384B5-1323-47B5-8FCA-264DAD91BE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1855880" y="2755512"/>
                <a:ext cx="2425449" cy="2090274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A74A4913-4A01-40DF-93D9-3C9D9486CA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367315" y="3062031"/>
                <a:ext cx="2428276" cy="2087464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D227F4E6-7D40-4031-9E4D-6901FBE1B1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861640" y="3380291"/>
                <a:ext cx="2428276" cy="1972344"/>
              </a:xfrm>
              <a:prstGeom prst="rect">
                <a:avLst/>
              </a:prstGeom>
            </p:spPr>
          </p:pic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4AC0130-4242-4A84-A560-C36A65E70334}"/>
                </a:ext>
              </a:extLst>
            </p:cNvPr>
            <p:cNvSpPr txBox="1"/>
            <p:nvPr/>
          </p:nvSpPr>
          <p:spPr>
            <a:xfrm rot="1827407">
              <a:off x="11089783" y="1826921"/>
              <a:ext cx="1026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sng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Top</a:t>
              </a:r>
              <a:endParaRPr kumimoji="0" lang="en-CA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4" name="Picture 103" descr="A blue and white checkered background&#10;&#10;Description automatically generated with low confidence">
            <a:extLst>
              <a:ext uri="{FF2B5EF4-FFF2-40B4-BE49-F238E27FC236}">
                <a16:creationId xmlns:a16="http://schemas.microsoft.com/office/drawing/2014/main" id="{7424F9A5-49FE-4454-BC39-FB3156E8E946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email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009" t="2393" r="1049" b="1328"/>
          <a:stretch/>
        </p:blipFill>
        <p:spPr>
          <a:xfrm flipH="1">
            <a:off x="-3021590" y="1189518"/>
            <a:ext cx="2644047" cy="2658356"/>
          </a:xfrm>
          <a:prstGeom prst="rect">
            <a:avLst/>
          </a:prstGeom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0F23302-0FDD-4D5F-B388-0DBFBE8EB1F4}"/>
              </a:ext>
            </a:extLst>
          </p:cNvPr>
          <p:cNvGrpSpPr/>
          <p:nvPr/>
        </p:nvGrpSpPr>
        <p:grpSpPr>
          <a:xfrm>
            <a:off x="-2950427" y="3569807"/>
            <a:ext cx="582017" cy="169626"/>
            <a:chOff x="581894" y="3440118"/>
            <a:chExt cx="298033" cy="142080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A028181-A667-477D-9630-E3763DD38A8B}"/>
                </a:ext>
              </a:extLst>
            </p:cNvPr>
            <p:cNvSpPr/>
            <p:nvPr/>
          </p:nvSpPr>
          <p:spPr>
            <a:xfrm>
              <a:off x="581894" y="3440118"/>
              <a:ext cx="298033" cy="14208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C6D64EF-6EC2-468B-AE51-EC6FAFD7FF81}"/>
                </a:ext>
              </a:extLst>
            </p:cNvPr>
            <p:cNvCxnSpPr>
              <a:cxnSpLocks/>
            </p:cNvCxnSpPr>
            <p:nvPr/>
          </p:nvCxnSpPr>
          <p:spPr>
            <a:xfrm>
              <a:off x="638009" y="3521207"/>
              <a:ext cx="172208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4FDE2DC3-28C1-4948-A854-470A05739E43}"/>
              </a:ext>
            </a:extLst>
          </p:cNvPr>
          <p:cNvCxnSpPr>
            <a:cxnSpLocks/>
          </p:cNvCxnSpPr>
          <p:nvPr/>
        </p:nvCxnSpPr>
        <p:spPr>
          <a:xfrm>
            <a:off x="-2907803" y="3685132"/>
            <a:ext cx="41669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2E0735-A621-453D-805E-68856D82B5BE}"/>
                  </a:ext>
                </a:extLst>
              </p:cNvPr>
              <p:cNvSpPr txBox="1"/>
              <p:nvPr/>
            </p:nvSpPr>
            <p:spPr>
              <a:xfrm>
                <a:off x="13266978" y="4480328"/>
                <a:ext cx="194406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sng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Bottom:</a:t>
                </a: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project down to a fixed depth ~650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𝜇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𝑚</m:t>
                    </m:r>
                  </m:oMath>
                </a14:m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2E0735-A621-453D-805E-68856D82B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6978" y="4480328"/>
                <a:ext cx="1944067" cy="923330"/>
              </a:xfrm>
              <a:prstGeom prst="rect">
                <a:avLst/>
              </a:prstGeom>
              <a:blipFill>
                <a:blip r:embed="rId20"/>
                <a:stretch>
                  <a:fillRect l="-2508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ED2FC0F-B738-565A-36EE-DFAC4CB46BA0}"/>
              </a:ext>
            </a:extLst>
          </p:cNvPr>
          <p:cNvGrpSpPr/>
          <p:nvPr/>
        </p:nvGrpSpPr>
        <p:grpSpPr>
          <a:xfrm>
            <a:off x="79755" y="-137352"/>
            <a:ext cx="11915802" cy="6911011"/>
            <a:chOff x="79755" y="-137352"/>
            <a:chExt cx="11915802" cy="6911011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59F6468F-A9BC-FAE9-DC44-7385C3E7266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947557" y="5059159"/>
                <a:ext cx="3048000" cy="1714500"/>
              </p:xfrm>
              <a:graphic>
                <a:graphicData uri="http://schemas.microsoft.com/office/powerpoint/2016/slidezoom">
                  <pslz:sldZm>
                    <pslz:sldZmObj sldId="843" cId="750327529">
                      <pslz:zmPr id="{538E2279-A00F-42A7-AE1E-D748D342E92B}" returnToParent="0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5" name="Slide Zoom 14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59F6468F-A9BC-FAE9-DC44-7385C3E7266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47557" y="5059159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1C3B574-4E6E-43BE-9B5F-A3F7A8E12A7B}"/>
                </a:ext>
              </a:extLst>
            </p:cNvPr>
            <p:cNvSpPr txBox="1">
              <a:spLocks/>
            </p:cNvSpPr>
            <p:nvPr/>
          </p:nvSpPr>
          <p:spPr>
            <a:xfrm>
              <a:off x="92696" y="-137352"/>
              <a:ext cx="8366142" cy="118411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rPr>
                <a:t>Creating a </a:t>
              </a:r>
              <a:r>
                <a:rPr kumimoji="0" lang="en-US" sz="4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rPr>
                <a:t>TP</a:t>
              </a:r>
              <a:r>
                <a:rPr kumimoji="0" lang="en-US" sz="4400" b="0" i="0" u="none" strike="noStrike" kern="1200" cap="none" spc="0" normalizeH="0" baseline="3000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rPr>
                <a:t>x</a:t>
              </a:r>
              <a:r>
                <a: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rPr>
                <a:t> 3D tumour mask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D7E3EF3-BB06-482D-A1F4-43EF265584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61855" y="2808823"/>
              <a:ext cx="2270836" cy="2275960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B24C3C57-CEB5-4F6F-B0DA-5269421B56E6}"/>
                </a:ext>
              </a:extLst>
            </p:cNvPr>
            <p:cNvSpPr/>
            <p:nvPr/>
          </p:nvSpPr>
          <p:spPr>
            <a:xfrm>
              <a:off x="1406169" y="3551299"/>
              <a:ext cx="2036498" cy="594009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31C1927-8253-4BA1-B78E-9253C2278202}"/>
                </a:ext>
              </a:extLst>
            </p:cNvPr>
            <p:cNvSpPr txBox="1"/>
            <p:nvPr/>
          </p:nvSpPr>
          <p:spPr>
            <a:xfrm>
              <a:off x="79755" y="3448267"/>
              <a:ext cx="1114603" cy="523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2D Co-registration</a:t>
              </a:r>
              <a:endParaRPr kumimoji="0" lang="en-CA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41672829-5D63-4FF9-B8E3-E2EC4996444A}"/>
                </a:ext>
              </a:extLst>
            </p:cNvPr>
            <p:cNvGrpSpPr/>
            <p:nvPr/>
          </p:nvGrpSpPr>
          <p:grpSpPr>
            <a:xfrm>
              <a:off x="9973925" y="605771"/>
              <a:ext cx="1382844" cy="456000"/>
              <a:chOff x="10345759" y="5943949"/>
              <a:chExt cx="1382844" cy="456000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1344C12-E64B-47BC-9C64-BBF916CD632E}"/>
                  </a:ext>
                </a:extLst>
              </p:cNvPr>
              <p:cNvSpPr/>
              <p:nvPr/>
            </p:nvSpPr>
            <p:spPr>
              <a:xfrm>
                <a:off x="10345759" y="5943949"/>
                <a:ext cx="1382844" cy="45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8B3B4711-90ED-48B8-921A-0604BF6AAF59}"/>
                  </a:ext>
                </a:extLst>
              </p:cNvPr>
              <p:cNvGrpSpPr/>
              <p:nvPr/>
            </p:nvGrpSpPr>
            <p:grpSpPr>
              <a:xfrm>
                <a:off x="10529524" y="6003546"/>
                <a:ext cx="1050258" cy="338554"/>
                <a:chOff x="8797233" y="5958095"/>
                <a:chExt cx="1050258" cy="338554"/>
              </a:xfrm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B33F2E31-59BD-47F3-8789-83E20BF7B163}"/>
                    </a:ext>
                  </a:extLst>
                </p:cNvPr>
                <p:cNvGrpSpPr/>
                <p:nvPr/>
              </p:nvGrpSpPr>
              <p:grpSpPr>
                <a:xfrm>
                  <a:off x="8797233" y="5958095"/>
                  <a:ext cx="1050258" cy="338554"/>
                  <a:chOff x="8797233" y="5958095"/>
                  <a:chExt cx="1050258" cy="338554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0" name="TextBox 89">
                        <a:extLst>
                          <a:ext uri="{FF2B5EF4-FFF2-40B4-BE49-F238E27FC236}">
                            <a16:creationId xmlns:a16="http://schemas.microsoft.com/office/drawing/2014/main" id="{FCB914E8-0FC9-4852-BEF4-CD54F7D7506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072129" y="5958095"/>
                        <a:ext cx="775362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en-US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  <m:r>
                                <a:rPr kumimoji="0" lang="en-US" sz="1600" b="1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white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𝒎𝒎</m:t>
                              </m:r>
                            </m:oMath>
                          </m:oMathPara>
                        </a14:m>
                        <a:endParaRPr kumimoji="0" lang="en-CA" sz="1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0" name="TextBox 89">
                        <a:extLst>
                          <a:ext uri="{FF2B5EF4-FFF2-40B4-BE49-F238E27FC236}">
                            <a16:creationId xmlns:a16="http://schemas.microsoft.com/office/drawing/2014/main" id="{FCB914E8-0FC9-4852-BEF4-CD54F7D7506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072129" y="5958095"/>
                        <a:ext cx="775362" cy="338554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 r="-1171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32A00B28-1F3B-433E-8211-59734CD50E5F}"/>
                      </a:ext>
                    </a:extLst>
                  </p:cNvPr>
                  <p:cNvSpPr/>
                  <p:nvPr/>
                </p:nvSpPr>
                <p:spPr>
                  <a:xfrm>
                    <a:off x="8797233" y="6052357"/>
                    <a:ext cx="298033" cy="142080"/>
                  </a:xfrm>
                  <a:prstGeom prst="rect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20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3323BE74-BFD5-4892-A7CE-2E17B53040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3348" y="6133446"/>
                  <a:ext cx="172208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60CB333-F84D-44CA-ABF5-AB6600637C36}"/>
                </a:ext>
              </a:extLst>
            </p:cNvPr>
            <p:cNvGrpSpPr/>
            <p:nvPr/>
          </p:nvGrpSpPr>
          <p:grpSpPr>
            <a:xfrm>
              <a:off x="211777" y="1452881"/>
              <a:ext cx="2487258" cy="1936406"/>
              <a:chOff x="211777" y="1452881"/>
              <a:chExt cx="2487258" cy="1936406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6715230F-A53F-4E62-B26C-C55DEC730F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11777" y="1452881"/>
                <a:ext cx="2487258" cy="1936406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E4C5DB3-2BBE-4616-B195-8EEF70875AE9}"/>
                  </a:ext>
                </a:extLst>
              </p:cNvPr>
              <p:cNvGrpSpPr/>
              <p:nvPr/>
            </p:nvGrpSpPr>
            <p:grpSpPr>
              <a:xfrm>
                <a:off x="237010" y="3190075"/>
                <a:ext cx="176987" cy="145281"/>
                <a:chOff x="581894" y="3440118"/>
                <a:chExt cx="298033" cy="142080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5E2C0903-A30C-4D0C-8125-1EB25B260F8B}"/>
                    </a:ext>
                  </a:extLst>
                </p:cNvPr>
                <p:cNvSpPr/>
                <p:nvPr/>
              </p:nvSpPr>
              <p:spPr>
                <a:xfrm>
                  <a:off x="581894" y="3440118"/>
                  <a:ext cx="298033" cy="14208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9021844-5C89-46C1-BE84-A3D229025F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009" y="3521207"/>
                  <a:ext cx="172208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D5A3193-434A-4B64-9E09-94AB5C722950}"/>
                </a:ext>
              </a:extLst>
            </p:cNvPr>
            <p:cNvGrpSpPr/>
            <p:nvPr/>
          </p:nvGrpSpPr>
          <p:grpSpPr>
            <a:xfrm>
              <a:off x="172080" y="4292735"/>
              <a:ext cx="2468178" cy="2459610"/>
              <a:chOff x="237010" y="3800375"/>
              <a:chExt cx="2468178" cy="2459610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A2C5CFB3-BCCF-47B6-8C5B-9B45F6B6A8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7010" y="3800375"/>
                <a:ext cx="2468178" cy="2459610"/>
              </a:xfrm>
              <a:prstGeom prst="rect">
                <a:avLst/>
              </a:prstGeom>
            </p:spPr>
          </p:pic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C9F3930-FAE8-433B-9123-3663DC8EE48A}"/>
                  </a:ext>
                </a:extLst>
              </p:cNvPr>
              <p:cNvGrpSpPr/>
              <p:nvPr/>
            </p:nvGrpSpPr>
            <p:grpSpPr>
              <a:xfrm>
                <a:off x="237010" y="6085841"/>
                <a:ext cx="586837" cy="160843"/>
                <a:chOff x="581894" y="3440118"/>
                <a:chExt cx="298033" cy="142080"/>
              </a:xfrm>
            </p:grpSpPr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A4788BA5-67C3-4470-8B47-D9CF7CD84680}"/>
                    </a:ext>
                  </a:extLst>
                </p:cNvPr>
                <p:cNvSpPr/>
                <p:nvPr/>
              </p:nvSpPr>
              <p:spPr>
                <a:xfrm>
                  <a:off x="581894" y="3440118"/>
                  <a:ext cx="298033" cy="14208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98B14356-B298-4888-97F9-6B959CF5AD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009" y="3521207"/>
                  <a:ext cx="172208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7AA60D8-E944-43BD-9658-B2674098B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9634" y="6172271"/>
                <a:ext cx="420142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0CF44F86-5A90-4E1A-9101-B82B47F1BDEA}"/>
                </a:ext>
              </a:extLst>
            </p:cNvPr>
            <p:cNvGrpSpPr/>
            <p:nvPr/>
          </p:nvGrpSpPr>
          <p:grpSpPr>
            <a:xfrm>
              <a:off x="3755386" y="4852428"/>
              <a:ext cx="507434" cy="144077"/>
              <a:chOff x="581894" y="3440118"/>
              <a:chExt cx="298033" cy="14208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9AF3CF8-372C-408A-B1DB-B0C737C8EF22}"/>
                  </a:ext>
                </a:extLst>
              </p:cNvPr>
              <p:cNvSpPr/>
              <p:nvPr/>
            </p:nvSpPr>
            <p:spPr>
              <a:xfrm>
                <a:off x="581894" y="3440118"/>
                <a:ext cx="298033" cy="14208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03AA3862-6605-46D2-AE65-793A107F21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009" y="3521207"/>
                <a:ext cx="172208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6F73940-D433-4F2C-84ED-1B0C848C4142}"/>
                </a:ext>
              </a:extLst>
            </p:cNvPr>
            <p:cNvCxnSpPr>
              <a:cxnSpLocks/>
            </p:cNvCxnSpPr>
            <p:nvPr/>
          </p:nvCxnSpPr>
          <p:spPr>
            <a:xfrm>
              <a:off x="3798009" y="4953239"/>
              <a:ext cx="363294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524C2E-D9A6-4B53-8569-401ED305D48F}"/>
                </a:ext>
              </a:extLst>
            </p:cNvPr>
            <p:cNvSpPr txBox="1"/>
            <p:nvPr/>
          </p:nvSpPr>
          <p:spPr>
            <a:xfrm>
              <a:off x="3653644" y="5181897"/>
              <a:ext cx="2487257" cy="923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Aligned target image for tumour contouring,              </a:t>
              </a:r>
              <a:r>
                <a:rPr kumimoji="0" lang="en-US" sz="1800" b="1" i="1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</a:t>
              </a:r>
              <a:r>
                <a:rPr kumimoji="0" lang="en-US" sz="18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-face</a:t>
              </a:r>
              <a:endParaRPr kumimoji="0" lang="en-CA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F635E4B-CFD2-471F-ACF2-5465980220E3}"/>
                </a:ext>
              </a:extLst>
            </p:cNvPr>
            <p:cNvSpPr/>
            <p:nvPr/>
          </p:nvSpPr>
          <p:spPr>
            <a:xfrm>
              <a:off x="86449" y="3970902"/>
              <a:ext cx="7741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svOCT</a:t>
              </a: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F1F9F143-D970-4C97-9241-1314E1B5A2A2}"/>
                </a:ext>
              </a:extLst>
            </p:cNvPr>
            <p:cNvSpPr/>
            <p:nvPr/>
          </p:nvSpPr>
          <p:spPr>
            <a:xfrm>
              <a:off x="151379" y="1130317"/>
              <a:ext cx="11876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Brightfield</a:t>
              </a: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Plus Sign 18">
              <a:extLst>
                <a:ext uri="{FF2B5EF4-FFF2-40B4-BE49-F238E27FC236}">
                  <a16:creationId xmlns:a16="http://schemas.microsoft.com/office/drawing/2014/main" id="{8B3E7D6E-21B7-4BE4-9F41-90A69A308590}"/>
                </a:ext>
              </a:extLst>
            </p:cNvPr>
            <p:cNvSpPr/>
            <p:nvPr/>
          </p:nvSpPr>
          <p:spPr>
            <a:xfrm>
              <a:off x="6283098" y="3605560"/>
              <a:ext cx="662308" cy="681677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3E8E4E98-18BD-4177-9238-F3E18EB00C35}"/>
                </a:ext>
              </a:extLst>
            </p:cNvPr>
            <p:cNvSpPr txBox="1"/>
            <p:nvPr/>
          </p:nvSpPr>
          <p:spPr>
            <a:xfrm>
              <a:off x="8149826" y="1172224"/>
              <a:ext cx="3411909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Tumour contouring, axially via </a:t>
              </a:r>
              <a:r>
                <a:rPr kumimoji="0" lang="en-US" sz="1800" b="1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stOCT</a:t>
              </a:r>
              <a:endParaRPr kumimoji="0" lang="en-CA" sz="18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7A5C6EF-89B5-4910-8843-05172810B1C7}"/>
                </a:ext>
              </a:extLst>
            </p:cNvPr>
            <p:cNvSpPr/>
            <p:nvPr/>
          </p:nvSpPr>
          <p:spPr>
            <a:xfrm>
              <a:off x="1406879" y="3468914"/>
              <a:ext cx="376042" cy="2376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8910BB9-EA7E-4433-9119-9C6176220C7A}"/>
                </a:ext>
              </a:extLst>
            </p:cNvPr>
            <p:cNvSpPr/>
            <p:nvPr/>
          </p:nvSpPr>
          <p:spPr>
            <a:xfrm>
              <a:off x="1402261" y="3981888"/>
              <a:ext cx="376042" cy="2319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557D27D-B9A0-4FF8-9B18-A738BA678F36}"/>
                </a:ext>
              </a:extLst>
            </p:cNvPr>
            <p:cNvSpPr txBox="1"/>
            <p:nvPr/>
          </p:nvSpPr>
          <p:spPr>
            <a:xfrm>
              <a:off x="7431862" y="6119804"/>
              <a:ext cx="1659544" cy="523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3D Co-registration </a:t>
              </a:r>
              <a:r>
                <a:rPr kumimoji="0" lang="en-US" sz="1400" b="1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TPx</a:t>
              </a: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to TP0-</a:t>
              </a:r>
              <a:endParaRPr kumimoji="0" lang="en-CA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BEC2C3D-E8D1-4450-A935-A5BA1FE95B92}"/>
                </a:ext>
              </a:extLst>
            </p:cNvPr>
            <p:cNvSpPr txBox="1"/>
            <p:nvPr/>
          </p:nvSpPr>
          <p:spPr>
            <a:xfrm>
              <a:off x="7085654" y="2607550"/>
              <a:ext cx="1114706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Window: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57D09DB-039D-4EEF-9650-A91714C9693D}"/>
                </a:ext>
              </a:extLst>
            </p:cNvPr>
            <p:cNvSpPr txBox="1"/>
            <p:nvPr/>
          </p:nvSpPr>
          <p:spPr>
            <a:xfrm>
              <a:off x="7265597" y="4035559"/>
              <a:ext cx="934762" cy="923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Tissue: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(From TP</a:t>
              </a:r>
              <a:r>
                <a:rPr kumimoji="0" lang="en-US" sz="1800" b="1" i="0" u="none" strike="noStrike" kern="1200" cap="none" spc="0" normalizeH="0" baseline="3000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0-</a:t>
              </a: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)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Arrow: Bent-Up 28">
              <a:extLst>
                <a:ext uri="{FF2B5EF4-FFF2-40B4-BE49-F238E27FC236}">
                  <a16:creationId xmlns:a16="http://schemas.microsoft.com/office/drawing/2014/main" id="{BE778BC0-1684-4542-A523-67B4F86A0507}"/>
                </a:ext>
              </a:extLst>
            </p:cNvPr>
            <p:cNvSpPr/>
            <p:nvPr/>
          </p:nvSpPr>
          <p:spPr>
            <a:xfrm rot="16200000" flipH="1" flipV="1">
              <a:off x="8825130" y="5212000"/>
              <a:ext cx="739604" cy="890559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6C3C9B92-A914-4451-8D41-C568EA8AB121}"/>
                </a:ext>
              </a:extLst>
            </p:cNvPr>
            <p:cNvGrpSpPr/>
            <p:nvPr/>
          </p:nvGrpSpPr>
          <p:grpSpPr>
            <a:xfrm>
              <a:off x="2599928" y="1035161"/>
              <a:ext cx="1503949" cy="1421247"/>
              <a:chOff x="3467808" y="1197468"/>
              <a:chExt cx="2190728" cy="1810778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FEFFDA3D-57A3-411B-BA55-B528BCADE310}"/>
                  </a:ext>
                </a:extLst>
              </p:cNvPr>
              <p:cNvGrpSpPr/>
              <p:nvPr/>
            </p:nvGrpSpPr>
            <p:grpSpPr>
              <a:xfrm>
                <a:off x="3840467" y="1603060"/>
                <a:ext cx="1553357" cy="1405186"/>
                <a:chOff x="3247818" y="4774636"/>
                <a:chExt cx="1125329" cy="1000588"/>
              </a:xfrm>
            </p:grpSpPr>
            <p:pic>
              <p:nvPicPr>
                <p:cNvPr id="130" name="Picture 129" descr="A picture containing red, dark, light&#10;&#10;Description automatically generated">
                  <a:extLst>
                    <a:ext uri="{FF2B5EF4-FFF2-40B4-BE49-F238E27FC236}">
                      <a16:creationId xmlns:a16="http://schemas.microsoft.com/office/drawing/2014/main" id="{98FB0EE0-20A7-4351-A41B-5E63EBEA0C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864"/>
                <a:stretch/>
              </p:blipFill>
              <p:spPr>
                <a:xfrm>
                  <a:off x="3247818" y="4774636"/>
                  <a:ext cx="1125329" cy="1000588"/>
                </a:xfrm>
                <a:prstGeom prst="rect">
                  <a:avLst/>
                </a:prstGeom>
              </p:spPr>
            </p:pic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8A861808-148C-4E6D-8D46-C4A0861396B6}"/>
                    </a:ext>
                  </a:extLst>
                </p:cNvPr>
                <p:cNvSpPr/>
                <p:nvPr/>
              </p:nvSpPr>
              <p:spPr>
                <a:xfrm>
                  <a:off x="3263375" y="5637174"/>
                  <a:ext cx="174966" cy="118127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ACB47FB2-4324-4C3D-BC0C-37E32FC0A4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19490" y="5689685"/>
                  <a:ext cx="83238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D45C4389-63C5-475F-9988-0CBABF1F3EE6}"/>
                  </a:ext>
                </a:extLst>
              </p:cNvPr>
              <p:cNvSpPr txBox="1"/>
              <p:nvPr/>
            </p:nvSpPr>
            <p:spPr>
              <a:xfrm>
                <a:off x="3467808" y="1197468"/>
                <a:ext cx="2190728" cy="4705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Fluorescence</a:t>
                </a:r>
                <a:endParaRPr kumimoji="0" lang="en-CA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5" name="Slide Zoom 34">
                  <a:extLst>
                    <a:ext uri="{FF2B5EF4-FFF2-40B4-BE49-F238E27FC236}">
                      <a16:creationId xmlns:a16="http://schemas.microsoft.com/office/drawing/2014/main" id="{D3F5D988-0A61-49A5-ABFE-F82F5195304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308769" y="1832506"/>
                <a:ext cx="3048000" cy="1714500"/>
              </p:xfrm>
              <a:graphic>
                <a:graphicData uri="http://schemas.microsoft.com/office/powerpoint/2016/slidezoom">
                  <pslz:sldZm>
                    <pslz:sldZmObj sldId="783" cId="3887107588">
                      <pslz:zmPr id="{0B130C76-55DE-48C2-95AD-3F6472290647}" returnToParent="0" transitionDur="1000">
                        <p166:blipFill xmlns:p166="http://schemas.microsoft.com/office/powerpoint/2016/6/main">
                          <a:blip r:embed="rId2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5" name="Slide Zoom 34">
                  <a:hlinkClick r:id="rId30" action="ppaction://hlinksldjump"/>
                  <a:extLst>
                    <a:ext uri="{FF2B5EF4-FFF2-40B4-BE49-F238E27FC236}">
                      <a16:creationId xmlns:a16="http://schemas.microsoft.com/office/drawing/2014/main" id="{D3F5D988-0A61-49A5-ABFE-F82F5195304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08769" y="1832506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7" name="Slide Zoom 36">
                  <a:extLst>
                    <a:ext uri="{FF2B5EF4-FFF2-40B4-BE49-F238E27FC236}">
                      <a16:creationId xmlns:a16="http://schemas.microsoft.com/office/drawing/2014/main" id="{AC368BB8-B77F-43DC-9A29-9CC28AD626D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273793" y="3486941"/>
                <a:ext cx="3048000" cy="1714500"/>
              </p:xfrm>
              <a:graphic>
                <a:graphicData uri="http://schemas.microsoft.com/office/powerpoint/2016/slidezoom">
                  <pslz:sldZm>
                    <pslz:sldZmObj sldId="784" cId="1058797355">
                      <pslz:zmPr id="{267DC15C-9D24-45F6-8B92-6A61C7B33585}" returnToParent="0" transitionDur="1000">
                        <p166:blipFill xmlns:p166="http://schemas.microsoft.com/office/powerpoint/2016/6/main">
                          <a:blip r:embed="rId3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7" name="Slide Zoom 36">
                  <a:hlinkClick r:id="rId33" action="ppaction://hlinksldjump"/>
                  <a:extLst>
                    <a:ext uri="{FF2B5EF4-FFF2-40B4-BE49-F238E27FC236}">
                      <a16:creationId xmlns:a16="http://schemas.microsoft.com/office/drawing/2014/main" id="{AC368BB8-B77F-43DC-9A29-9CC28AD626D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273793" y="3486941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  <p:sp>
        <p:nvSpPr>
          <p:cNvPr id="133" name="Slide Number Placeholder 16">
            <a:extLst>
              <a:ext uri="{FF2B5EF4-FFF2-40B4-BE49-F238E27FC236}">
                <a16:creationId xmlns:a16="http://schemas.microsoft.com/office/drawing/2014/main" id="{124926B1-A879-4F73-B76F-E580943FDEE9}"/>
              </a:ext>
            </a:extLst>
          </p:cNvPr>
          <p:cNvSpPr txBox="1">
            <a:spLocks/>
          </p:cNvSpPr>
          <p:nvPr/>
        </p:nvSpPr>
        <p:spPr>
          <a:xfrm>
            <a:off x="9529265" y="64281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AE37D-E052-EF42-B979-D24483DA0D42}" type="slidenum"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F6010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6010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828F4D-E562-ABC0-2F2C-16C487F4E6AD}"/>
              </a:ext>
            </a:extLst>
          </p:cNvPr>
          <p:cNvSpPr txBox="1"/>
          <p:nvPr/>
        </p:nvSpPr>
        <p:spPr>
          <a:xfrm>
            <a:off x="10528418" y="94004"/>
            <a:ext cx="144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Nader Allam</a:t>
            </a:r>
          </a:p>
        </p:txBody>
      </p:sp>
    </p:spTree>
    <p:extLst>
      <p:ext uri="{BB962C8B-B14F-4D97-AF65-F5344CB8AC3E}">
        <p14:creationId xmlns:p14="http://schemas.microsoft.com/office/powerpoint/2010/main" val="78306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E0F879D1-AF2A-446E-B666-CE33B68C1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40" y="651780"/>
            <a:ext cx="9376146" cy="442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02493-0A76-467A-A487-FBC49A0C79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720" y="5107818"/>
                <a:ext cx="10515600" cy="243598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0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𝑡h𝑟𝑒𝑠</m:t>
                          </m:r>
                        </m:sub>
                      </m:sSub>
                      <m:r>
                        <a:rPr lang="en-CA" sz="20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sz="2000" i="1" dirty="0">
                          <a:latin typeface="Cambria Math" panose="02040503050406030204" pitchFamily="18" charset="0"/>
                        </a:rPr>
                        <m:t>cot</m:t>
                      </m:r>
                      <m:r>
                        <a:rPr lang="en-CA" sz="2000" i="1" dirty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20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𝑡h𝑟𝑒𝑠</m:t>
                          </m:r>
                        </m:sub>
                      </m:sSub>
                      <m:r>
                        <a:rPr lang="en-CA" sz="2000" i="1" dirty="0">
                          <a:latin typeface="Cambria Math" panose="02040503050406030204" pitchFamily="18" charset="0"/>
                        </a:rPr>
                        <m:t>) ⋅ </m:t>
                      </m:r>
                      <m:r>
                        <a:rPr lang="en-CA" sz="2000" i="1" dirty="0" err="1">
                          <a:latin typeface="Cambria Math" panose="02040503050406030204" pitchFamily="18" charset="0"/>
                        </a:rPr>
                        <m:t>𝑖𝑆𝑁𝑅</m:t>
                      </m:r>
                    </m:oMath>
                  </m:oMathPara>
                </a14:m>
                <a:endParaRPr lang="en-US" sz="2000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𝐶𝑜𝑚𝑝𝑙𝑒𝑥</m:t>
                    </m:r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𝐷𝑒𝑐𝑜𝑟𝑟𝑒𝑙𝑎𝑡𝑖𝑜𝑛</m:t>
                    </m:r>
                  </m:oMath>
                </a14:m>
                <a:endParaRPr lang="en-US" sz="1100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100" i="1">
                        <a:latin typeface="Cambria Math" panose="02040503050406030204" pitchFamily="18" charset="0"/>
                      </a:rPr>
                      <m:t>𝑖𝑆𝑁𝑅</m:t>
                    </m:r>
                    <m:r>
                      <a:rPr lang="en-US" sz="1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𝑛𝑜𝑖𝑠𝑒</m:t>
                            </m:r>
                          </m:sub>
                          <m:sup>
                            <m:r>
                              <a:rPr lang="en-US" sz="1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sz="1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𝐼𝑛𝑡𝑒𝑛𝑠𝑖𝑡𝑦</m:t>
                        </m:r>
                      </m:den>
                    </m:f>
                  </m:oMath>
                </a14:m>
                <a:endParaRPr lang="en-CA" sz="1100"/>
              </a:p>
              <a:p>
                <a:endParaRPr lang="en-CA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302493-0A76-467A-A487-FBC49A0C79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720" y="5107818"/>
                <a:ext cx="10515600" cy="2435982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EDDFD-D024-4BA6-A701-49C0E0955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8AE37D-E052-EF42-B979-D24483DA0D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4D5338-FB0C-4495-AAE2-99588FB1417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6227382" y="1864272"/>
            <a:ext cx="4086790" cy="7112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27D01F-4887-454E-8722-8DB3723FC2D4}"/>
              </a:ext>
            </a:extLst>
          </p:cNvPr>
          <p:cNvSpPr txBox="1"/>
          <p:nvPr/>
        </p:nvSpPr>
        <p:spPr>
          <a:xfrm>
            <a:off x="10314172" y="2390811"/>
            <a:ext cx="29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Regions of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↓SNR</a:t>
            </a: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DDBD12-DF2E-47ED-BEFD-1685C592D2CC}"/>
              </a:ext>
            </a:extLst>
          </p:cNvPr>
          <p:cNvCxnSpPr>
            <a:cxnSpLocks/>
          </p:cNvCxnSpPr>
          <p:nvPr/>
        </p:nvCxnSpPr>
        <p:spPr>
          <a:xfrm flipH="1" flipV="1">
            <a:off x="4160939" y="3875714"/>
            <a:ext cx="200404" cy="1262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82818FE-A4B9-4CC3-8296-80EDB0E80AC3}"/>
              </a:ext>
            </a:extLst>
          </p:cNvPr>
          <p:cNvSpPr txBox="1"/>
          <p:nvPr/>
        </p:nvSpPr>
        <p:spPr>
          <a:xfrm>
            <a:off x="8258641" y="5625592"/>
            <a:ext cx="3933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sz="1200" u="sng"/>
              <a:t>Zhang Y </a:t>
            </a:r>
            <a:r>
              <a:rPr lang="en-CA" sz="1200" i="1" u="sng"/>
              <a:t>et al.</a:t>
            </a:r>
            <a:r>
              <a:rPr lang="en-CA" sz="1200"/>
              <a:t> “Automatic 3D adaptive vessel segmentation based on linear relationship between intensity and complex-decorrelation in optical coherence tomography angiography”. Quant Imaging Med Surg. (2021)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FE64B1-6F86-4599-83A5-8F76AC188B47}"/>
                  </a:ext>
                </a:extLst>
              </p:cNvPr>
              <p:cNvSpPr txBox="1"/>
              <p:nvPr/>
            </p:nvSpPr>
            <p:spPr>
              <a:xfrm>
                <a:off x="2334163" y="5816351"/>
                <a:ext cx="63209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1" indent="0" algn="ctr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u="sng">
                    <a:latin typeface="Calibri" panose="020F0502020204030204" pitchFamily="34" charset="0"/>
                    <a:cs typeface="Calibri" panose="020F0502020204030204" pitchFamily="34" charset="0"/>
                  </a:rPr>
                  <a:t>Goal:</a:t>
                </a:r>
                <a:r>
                  <a:rPr lang="en-US">
                    <a:latin typeface="Calibri" panose="020F0502020204030204" pitchFamily="34" charset="0"/>
                    <a:cs typeface="Calibri" panose="020F0502020204030204" pitchFamily="34" charset="0"/>
                  </a:rPr>
                  <a:t> 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𝑡h𝑟𝑒𝑠</m:t>
                        </m:r>
                      </m:sub>
                    </m:sSub>
                  </m:oMath>
                </a14:m>
                <a:r>
                  <a:rPr lang="en-US" b="0" i="1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1400">
                    <a:solidFill>
                      <a:prstClr val="black"/>
                    </a:solidFill>
                  </a:rPr>
                  <a:t>to plot of ID space (</a:t>
                </a:r>
                <a:r>
                  <a:rPr lang="en-US" sz="1400" err="1">
                    <a:solidFill>
                      <a:prstClr val="black"/>
                    </a:solidFill>
                  </a:rPr>
                  <a:t>iSNR</a:t>
                </a:r>
                <a:r>
                  <a:rPr lang="en-US" sz="1400">
                    <a:solidFill>
                      <a:prstClr val="black"/>
                    </a:solidFill>
                  </a:rPr>
                  <a:t>-D) per B-scan</a:t>
                </a: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2FE64B1-6F86-4599-83A5-8F76AC188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163" y="5816351"/>
                <a:ext cx="6320900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989B92-1908-4E49-99CA-2CCD265F21EF}"/>
                  </a:ext>
                </a:extLst>
              </p:cNvPr>
              <p:cNvSpPr txBox="1"/>
              <p:nvPr/>
            </p:nvSpPr>
            <p:spPr>
              <a:xfrm>
                <a:off x="2438095" y="6180482"/>
                <a:ext cx="636085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CA" sz="1400" u="sng"/>
                  <a:t>BISIM quantifies confidence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u="sng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400" i="1" u="sng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i="1" u="sng" dirty="0">
                            <a:latin typeface="Cambria Math" panose="02040503050406030204" pitchFamily="18" charset="0"/>
                          </a:rPr>
                          <m:t>𝑡h𝑟𝑒𝑠</m:t>
                        </m:r>
                      </m:sub>
                    </m:sSub>
                  </m:oMath>
                </a14:m>
                <a:endParaRPr lang="en-CA" u="sng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C989B92-1908-4E49-99CA-2CCD265F2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95" y="6180482"/>
                <a:ext cx="6360850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379DF866-BD38-4390-9DDC-9843A67435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5118317"/>
              </p:ext>
            </p:extLst>
          </p:nvPr>
        </p:nvGraphicFramePr>
        <p:xfrm>
          <a:off x="0" y="6922049"/>
          <a:ext cx="11585242" cy="36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661601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14368-14DE-42EA-A1D1-71D64221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B8AE37D-E052-EF42-B979-D24483DA0D4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59E053E-C1A4-4EC6-8F31-F1D6C5021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438150"/>
            <a:ext cx="11430000" cy="5981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2CD73C-E229-3F20-B6EB-506F5A4E7325}"/>
              </a:ext>
            </a:extLst>
          </p:cNvPr>
          <p:cNvSpPr txBox="1"/>
          <p:nvPr/>
        </p:nvSpPr>
        <p:spPr>
          <a:xfrm>
            <a:off x="10528418" y="94004"/>
            <a:ext cx="144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Nader Allam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310088-18C0-117E-CAB8-BF8140AD6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10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5B67E-70A6-4E2C-9EBA-9D2EC02FA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3CD8E-9785-4D51-8911-E36D7582B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20BDB99-A8AB-4056-8622-A495507FC8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4"/>
          <a:stretch/>
        </p:blipFill>
        <p:spPr>
          <a:xfrm>
            <a:off x="2190750" y="-69415"/>
            <a:ext cx="7600950" cy="7901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B7C4FD-4536-40E8-8C2B-0C011956168D}"/>
              </a:ext>
            </a:extLst>
          </p:cNvPr>
          <p:cNvSpPr txBox="1"/>
          <p:nvPr/>
        </p:nvSpPr>
        <p:spPr>
          <a:xfrm>
            <a:off x="1776432" y="5111571"/>
            <a:ext cx="2256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72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7200" b="0" i="0" u="sng" strike="noStrike" kern="1200" cap="none" spc="0" normalizeH="0" baseline="3000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0-</a:t>
            </a:r>
            <a:endParaRPr kumimoji="0" lang="en-US" sz="7200" b="0" i="0" u="sng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A638-DB5E-4B3E-A0C9-DA26587A7DBC}"/>
              </a:ext>
            </a:extLst>
          </p:cNvPr>
          <p:cNvSpPr txBox="1"/>
          <p:nvPr/>
        </p:nvSpPr>
        <p:spPr>
          <a:xfrm>
            <a:off x="8159288" y="4931732"/>
            <a:ext cx="2256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72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7200" b="0" i="0" u="sng" strike="noStrike" kern="1200" cap="none" spc="0" normalizeH="0" baseline="3000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lang="en-US" sz="7200" b="0" i="0" u="sng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032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2E775-E58B-41DA-B223-60A3A77C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Consistency of caliper to </a:t>
            </a:r>
            <a:r>
              <a:rPr lang="en-CA" err="1"/>
              <a:t>stOCT</a:t>
            </a:r>
            <a:r>
              <a:rPr lang="en-CA"/>
              <a:t> + brightfield/fluorescence semi-auto methods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25636-23A5-4662-9C94-EB9CC98B0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355" y="1690688"/>
            <a:ext cx="10515600" cy="4351338"/>
          </a:xfrm>
        </p:spPr>
        <p:txBody>
          <a:bodyPr numCol="2"/>
          <a:lstStyle/>
          <a:p>
            <a:r>
              <a:rPr lang="en-CA" u="sng"/>
              <a:t>3x12Gy mice </a:t>
            </a:r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endParaRPr lang="en-CA"/>
          </a:p>
          <a:p>
            <a:pPr marL="0" indent="0">
              <a:buNone/>
            </a:pPr>
            <a:endParaRPr lang="en-US"/>
          </a:p>
          <a:p>
            <a:r>
              <a:rPr lang="en-CA" u="sng"/>
              <a:t>Control mice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6634F8A-AC02-452A-90D4-7EE8270BFFB3}"/>
              </a:ext>
            </a:extLst>
          </p:cNvPr>
          <p:cNvGraphicFramePr>
            <a:graphicFrameLocks/>
          </p:cNvGraphicFramePr>
          <p:nvPr/>
        </p:nvGraphicFramePr>
        <p:xfrm>
          <a:off x="5927155" y="2146300"/>
          <a:ext cx="6127377" cy="2324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832DDF9-EDFD-4D3A-96A9-B9D562F8D86B}"/>
              </a:ext>
            </a:extLst>
          </p:cNvPr>
          <p:cNvGraphicFramePr>
            <a:graphicFrameLocks/>
          </p:cNvGraphicFramePr>
          <p:nvPr/>
        </p:nvGraphicFramePr>
        <p:xfrm>
          <a:off x="5927155" y="4360546"/>
          <a:ext cx="5495355" cy="2324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65A2A5-EA9F-4873-B377-5758EB7F2952}"/>
              </a:ext>
            </a:extLst>
          </p:cNvPr>
          <p:cNvSpPr txBox="1"/>
          <p:nvPr/>
        </p:nvSpPr>
        <p:spPr>
          <a:xfrm>
            <a:off x="0" y="6446482"/>
            <a:ext cx="5326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 and DAQ by Allam N, implementation by van der Pol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BxPC3 tumours in DSWC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935938C-AC39-41D3-BBA4-183FCA29072F}"/>
              </a:ext>
            </a:extLst>
          </p:cNvPr>
          <p:cNvGraphicFramePr>
            <a:graphicFrameLocks/>
          </p:cNvGraphicFramePr>
          <p:nvPr/>
        </p:nvGraphicFramePr>
        <p:xfrm>
          <a:off x="500510" y="4447223"/>
          <a:ext cx="5426645" cy="2080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880EB62-F34D-4DB5-8B6B-6936371CCCC7}"/>
              </a:ext>
            </a:extLst>
          </p:cNvPr>
          <p:cNvGraphicFramePr>
            <a:graphicFrameLocks/>
          </p:cNvGraphicFramePr>
          <p:nvPr/>
        </p:nvGraphicFramePr>
        <p:xfrm>
          <a:off x="500511" y="2266950"/>
          <a:ext cx="3839996" cy="2324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E5E1D0-8FF9-4976-81C6-2C8A82A98035}"/>
              </a:ext>
            </a:extLst>
          </p:cNvPr>
          <p:cNvCxnSpPr/>
          <p:nvPr/>
        </p:nvCxnSpPr>
        <p:spPr>
          <a:xfrm flipV="1">
            <a:off x="5798916" y="2372810"/>
            <a:ext cx="0" cy="4381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077362"/>
      </p:ext>
    </p:extLst>
  </p:cSld>
  <p:clrMapOvr>
    <a:masterClrMapping/>
  </p:clrMapOvr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93FF6-3C8B-4068-BE37-02CBF9C2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Tissue masking algorithm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70554-E392-48EC-B8E2-3C153BC2818B}"/>
              </a:ext>
            </a:extLst>
          </p:cNvPr>
          <p:cNvSpPr txBox="1"/>
          <p:nvPr/>
        </p:nvSpPr>
        <p:spPr>
          <a:xfrm>
            <a:off x="1075100" y="7513073"/>
            <a:ext cx="6097508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E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if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glass_1_Tissue_2_both_3_contour==3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%% Loading glass removed files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%loading of glass removed struct, raw and bin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    load(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fullfile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saveFolder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{1},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A04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'RawStruct_UnCoregTime0-_RotShift.mat'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));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%,'StOCT_UnCoregT0_RotatedShifted','-v7.3');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    load(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fullfile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saveFolder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{1},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A04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'RawVess_UnCoregTime0-_RotShift.mat'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));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%,'RawOCTA_UnCoregT0_RotatedShifted','-v7.3');             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E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if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BinVesselsApplicable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==1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            load(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fullfile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saveFolder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{1},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A04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'BinVess_UnCoregTime0-_RotShift.mat'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));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%,'BinOCTA_UnCoregT0_RotatedShifted','-v7.3');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E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E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end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%previously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deleted for memory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88A29A-7307-44FC-9F6D-1EDB6F2C0814}"/>
              </a:ext>
            </a:extLst>
          </p:cNvPr>
          <p:cNvSpPr txBox="1"/>
          <p:nvPr/>
        </p:nvSpPr>
        <p:spPr>
          <a:xfrm>
            <a:off x="2781049" y="2428816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glass_1_Tissue_2_both_3_contour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CED21F-8FA5-4BD0-A048-23D8FADF0D06}"/>
              </a:ext>
            </a:extLst>
          </p:cNvPr>
          <p:cNvCxnSpPr>
            <a:cxnSpLocks/>
            <a:stCxn id="11" idx="2"/>
            <a:endCxn id="26" idx="0"/>
          </p:cNvCxnSpPr>
          <p:nvPr/>
        </p:nvCxnSpPr>
        <p:spPr>
          <a:xfrm flipH="1">
            <a:off x="2098928" y="2798148"/>
            <a:ext cx="3730875" cy="97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88E4FD-DD4B-4E49-9867-95E1B71CB7A4}"/>
              </a:ext>
            </a:extLst>
          </p:cNvPr>
          <p:cNvCxnSpPr>
            <a:stCxn id="11" idx="2"/>
          </p:cNvCxnSpPr>
          <p:nvPr/>
        </p:nvCxnSpPr>
        <p:spPr>
          <a:xfrm>
            <a:off x="5829803" y="2798148"/>
            <a:ext cx="0" cy="981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168469-1254-4677-81B3-92AEF7B9916B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829803" y="2798148"/>
            <a:ext cx="4114336" cy="108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E8CE069-EBF6-4D39-91EE-5C53D855C33F}"/>
              </a:ext>
            </a:extLst>
          </p:cNvPr>
          <p:cNvSpPr txBox="1"/>
          <p:nvPr/>
        </p:nvSpPr>
        <p:spPr>
          <a:xfrm>
            <a:off x="2997726" y="3071086"/>
            <a:ext cx="35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1F501C-2C5C-4F32-A914-A0E4F3F77A15}"/>
              </a:ext>
            </a:extLst>
          </p:cNvPr>
          <p:cNvSpPr txBox="1"/>
          <p:nvPr/>
        </p:nvSpPr>
        <p:spPr>
          <a:xfrm>
            <a:off x="5540470" y="3269696"/>
            <a:ext cx="35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2C897F-6808-4489-BC6E-7DE7CCF95E9D}"/>
              </a:ext>
            </a:extLst>
          </p:cNvPr>
          <p:cNvSpPr txBox="1"/>
          <p:nvPr/>
        </p:nvSpPr>
        <p:spPr>
          <a:xfrm>
            <a:off x="9490974" y="3187492"/>
            <a:ext cx="320264" cy="37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1EDA82-42AF-4B51-8B64-66A327423EA8}"/>
              </a:ext>
            </a:extLst>
          </p:cNvPr>
          <p:cNvSpPr txBox="1"/>
          <p:nvPr/>
        </p:nvSpPr>
        <p:spPr>
          <a:xfrm>
            <a:off x="1200130" y="3777572"/>
            <a:ext cx="179759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DSWC removal (rotate to exclude window)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Co-register all </a:t>
            </a:r>
            <a:r>
              <a:rPr kumimoji="0" lang="en-CA" sz="14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400" b="0" i="0" u="sng" strike="noStrike" kern="1200" cap="none" spc="0" normalizeH="0" baseline="30000" noProof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CA" sz="1400" b="0" i="0" u="sng" strike="noStrike" kern="1200" cap="none" spc="0" normalizeH="0" baseline="30000" noProof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to </a:t>
            </a:r>
            <a:r>
              <a:rPr kumimoji="0" lang="en-CA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400" b="0" i="0" u="sng" strike="noStrike" kern="1200" cap="none" spc="0" normalizeH="0" baseline="30000" noProof="0">
                <a:ln>
                  <a:noFill/>
                </a:ln>
                <a:solidFill>
                  <a:srgbClr val="00B0F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0-</a:t>
            </a:r>
            <a:r>
              <a:rPr kumimoji="0" lang="en-CA" sz="1400" b="0" i="0" u="none" strike="noStrike" kern="1200" cap="none" spc="0" normalizeH="0" baseline="3000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both lateral and in depth*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CA982D-9E7A-4041-9638-27206845921E}"/>
              </a:ext>
            </a:extLst>
          </p:cNvPr>
          <p:cNvSpPr txBox="1"/>
          <p:nvPr/>
        </p:nvSpPr>
        <p:spPr>
          <a:xfrm>
            <a:off x="424372" y="7009768"/>
            <a:ext cx="61970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Just tissue contour (no rotations to exclude glass and no co-registration in depth to timepoint 0) and lateral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coregister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to timepoint 0)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12100B-96AB-4903-8C33-AAB0732E6E27}"/>
              </a:ext>
            </a:extLst>
          </p:cNvPr>
          <p:cNvSpPr txBox="1"/>
          <p:nvPr/>
        </p:nvSpPr>
        <p:spPr>
          <a:xfrm>
            <a:off x="8325242" y="3933743"/>
            <a:ext cx="37522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OnlyTissueLabelTimepoint0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182D8D-307F-45CC-9288-665582894BF7}"/>
              </a:ext>
            </a:extLst>
          </p:cNvPr>
          <p:cNvSpPr txBox="1"/>
          <p:nvPr/>
        </p:nvSpPr>
        <p:spPr>
          <a:xfrm>
            <a:off x="6298949" y="7609933"/>
            <a:ext cx="7034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Glass removal + tissue contour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BCCA313-4B9F-484A-A1C1-89F7EA496CA3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10201383" y="4210742"/>
            <a:ext cx="418912" cy="668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AE4C31D-7808-4740-B107-7881CBE7382A}"/>
              </a:ext>
            </a:extLst>
          </p:cNvPr>
          <p:cNvCxnSpPr>
            <a:cxnSpLocks/>
          </p:cNvCxnSpPr>
          <p:nvPr/>
        </p:nvCxnSpPr>
        <p:spPr>
          <a:xfrm flipH="1">
            <a:off x="9854808" y="4192309"/>
            <a:ext cx="335918" cy="68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AF96C1C-F8FE-4C55-94BA-D7D0BC713F97}"/>
              </a:ext>
            </a:extLst>
          </p:cNvPr>
          <p:cNvSpPr txBox="1"/>
          <p:nvPr/>
        </p:nvSpPr>
        <p:spPr>
          <a:xfrm>
            <a:off x="10401795" y="4366337"/>
            <a:ext cx="353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F95FF6-AF3F-4F23-ACE9-CB603EF60D3F}"/>
              </a:ext>
            </a:extLst>
          </p:cNvPr>
          <p:cNvSpPr txBox="1"/>
          <p:nvPr/>
        </p:nvSpPr>
        <p:spPr>
          <a:xfrm>
            <a:off x="9752194" y="4374582"/>
            <a:ext cx="353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2F72D23-FF2E-4BBC-9956-BFC6D984059B}"/>
              </a:ext>
            </a:extLst>
          </p:cNvPr>
          <p:cNvSpPr txBox="1"/>
          <p:nvPr/>
        </p:nvSpPr>
        <p:spPr>
          <a:xfrm>
            <a:off x="10494141" y="4908274"/>
            <a:ext cx="15717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DSWC removal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Co-register </a:t>
            </a:r>
            <a:r>
              <a:rPr kumimoji="0" lang="en-CA" sz="14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400" b="0" i="0" u="sng" strike="noStrike" kern="1200" cap="none" spc="0" normalizeH="0" baseline="30000" noProof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CA" sz="1400" b="0" i="0" u="sng" strike="noStrike" kern="1200" cap="none" spc="0" normalizeH="0" baseline="30000" noProof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to </a:t>
            </a:r>
            <a:r>
              <a:rPr kumimoji="0" lang="en-CA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400" b="0" i="0" u="sng" strike="noStrike" kern="1200" cap="none" spc="0" normalizeH="0" baseline="30000" noProof="0">
                <a:ln>
                  <a:noFill/>
                </a:ln>
                <a:solidFill>
                  <a:srgbClr val="00B0F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0-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Apply </a:t>
            </a:r>
            <a:r>
              <a:rPr kumimoji="0" lang="en-CA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400" b="0" i="0" u="sng" strike="noStrike" kern="1200" cap="none" spc="0" normalizeH="0" baseline="30000" noProof="0">
                <a:ln>
                  <a:noFill/>
                </a:ln>
                <a:solidFill>
                  <a:srgbClr val="00B0F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0-</a:t>
            </a:r>
            <a:r>
              <a:rPr kumimoji="0" lang="en-CA" sz="1400" b="0" i="0" u="none" strike="noStrike" kern="1200" cap="none" spc="0" normalizeH="0" baseline="3000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tissue mask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7D7CC2-E801-4584-8823-7756B48813D1}"/>
              </a:ext>
            </a:extLst>
          </p:cNvPr>
          <p:cNvSpPr txBox="1"/>
          <p:nvPr/>
        </p:nvSpPr>
        <p:spPr>
          <a:xfrm>
            <a:off x="8779838" y="4908274"/>
            <a:ext cx="15152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DSWC removal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Apply </a:t>
            </a:r>
            <a:r>
              <a:rPr kumimoji="0" lang="en-CA" sz="14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400" b="0" i="0" u="sng" strike="noStrike" kern="1200" cap="none" spc="0" normalizeH="0" baseline="30000" noProof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CA" sz="1400" b="0" i="0" u="sng" strike="noStrike" kern="1200" cap="none" spc="0" normalizeH="0" baseline="30000" noProof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tissue mask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Co-register </a:t>
            </a:r>
            <a:r>
              <a:rPr kumimoji="0" lang="en-CA" sz="14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400" b="0" i="0" u="sng" strike="noStrike" kern="1200" cap="none" spc="0" normalizeH="0" baseline="30000" noProof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 to </a:t>
            </a:r>
            <a:r>
              <a:rPr kumimoji="0" lang="en-CA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400" b="0" i="0" u="sng" strike="noStrike" kern="1200" cap="none" spc="0" normalizeH="0" baseline="30000" noProof="0">
                <a:ln>
                  <a:noFill/>
                </a:ln>
                <a:solidFill>
                  <a:srgbClr val="00B0F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0-</a:t>
            </a:r>
            <a:r>
              <a:rPr kumimoji="0" lang="en-CA" sz="1400" b="0" i="0" u="none" strike="noStrike" kern="1200" cap="none" spc="0" normalizeH="0" baseline="3000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828B41-1511-4B76-ADB8-E8EB45041878}"/>
              </a:ext>
            </a:extLst>
          </p:cNvPr>
          <p:cNvSpPr txBox="1"/>
          <p:nvPr/>
        </p:nvSpPr>
        <p:spPr>
          <a:xfrm>
            <a:off x="10295038" y="7895453"/>
            <a:ext cx="71250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Glass removal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Apply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TPx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 tissue mask to OCT scan volume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Co-register to TP0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5593732-F1EA-4A14-9C30-6902DA0634B1}"/>
              </a:ext>
            </a:extLst>
          </p:cNvPr>
          <p:cNvSpPr txBox="1"/>
          <p:nvPr/>
        </p:nvSpPr>
        <p:spPr>
          <a:xfrm>
            <a:off x="7661831" y="6468474"/>
            <a:ext cx="7129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*: For easier timeseries neural network training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25090F-5E63-43A2-9BD3-D31BC8AE1D2C}"/>
              </a:ext>
            </a:extLst>
          </p:cNvPr>
          <p:cNvSpPr txBox="1"/>
          <p:nvPr/>
        </p:nvSpPr>
        <p:spPr>
          <a:xfrm>
            <a:off x="12267423" y="7177817"/>
            <a:ext cx="79823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Apply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TPx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 tissue mask to OCT scan volume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Glass removal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Co-register All to TP0*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0E93ED-27BC-477D-85D7-4ED7EF7A60BD}"/>
              </a:ext>
            </a:extLst>
          </p:cNvPr>
          <p:cNvSpPr txBox="1"/>
          <p:nvPr/>
        </p:nvSpPr>
        <p:spPr>
          <a:xfrm>
            <a:off x="3975069" y="3739898"/>
            <a:ext cx="37522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OnlyTissueLabelTimepoint0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BE63B69-80F3-423F-8142-9461E7D2DF14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5851210" y="4016897"/>
            <a:ext cx="418912" cy="668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3EB9DF2-91B7-4B04-869F-F46389DE70A4}"/>
              </a:ext>
            </a:extLst>
          </p:cNvPr>
          <p:cNvCxnSpPr>
            <a:cxnSpLocks/>
          </p:cNvCxnSpPr>
          <p:nvPr/>
        </p:nvCxnSpPr>
        <p:spPr>
          <a:xfrm flipH="1">
            <a:off x="5515292" y="4001508"/>
            <a:ext cx="335918" cy="68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686EACB-051C-47BC-A824-3B601688A842}"/>
              </a:ext>
            </a:extLst>
          </p:cNvPr>
          <p:cNvSpPr txBox="1"/>
          <p:nvPr/>
        </p:nvSpPr>
        <p:spPr>
          <a:xfrm>
            <a:off x="6030474" y="4172557"/>
            <a:ext cx="353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85C5265-1ECF-410E-85A2-B4E0CE49CB57}"/>
              </a:ext>
            </a:extLst>
          </p:cNvPr>
          <p:cNvSpPr txBox="1"/>
          <p:nvPr/>
        </p:nvSpPr>
        <p:spPr>
          <a:xfrm>
            <a:off x="5423429" y="4170009"/>
            <a:ext cx="353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8B3C432-A40C-4428-BF27-1C63D6734B29}"/>
              </a:ext>
            </a:extLst>
          </p:cNvPr>
          <p:cNvSpPr txBox="1"/>
          <p:nvPr/>
        </p:nvSpPr>
        <p:spPr>
          <a:xfrm>
            <a:off x="4449710" y="4685000"/>
            <a:ext cx="158076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Apply </a:t>
            </a:r>
            <a:r>
              <a:rPr kumimoji="0" lang="en-CA" sz="14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400" b="0" i="0" u="sng" strike="noStrike" kern="1200" cap="none" spc="0" normalizeH="0" baseline="30000" noProof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 tissue mask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Co-register </a:t>
            </a:r>
            <a:r>
              <a:rPr kumimoji="0" lang="en-CA" sz="14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400" b="0" i="0" u="sng" strike="noStrike" kern="1200" cap="none" spc="0" normalizeH="0" baseline="30000" noProof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CA" sz="1400" b="0" i="0" u="sng" strike="noStrike" kern="1200" cap="none" spc="0" normalizeH="0" baseline="30000" noProof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OCT scan volume to </a:t>
            </a:r>
            <a:r>
              <a:rPr kumimoji="0" lang="en-CA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400" b="0" i="0" u="sng" strike="noStrike" kern="1200" cap="none" spc="0" normalizeH="0" baseline="30000" noProof="0">
                <a:ln>
                  <a:noFill/>
                </a:ln>
                <a:solidFill>
                  <a:srgbClr val="00B0F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0-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 laterally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798FF33-6316-4BAB-8923-F702619E8CBD}"/>
              </a:ext>
            </a:extLst>
          </p:cNvPr>
          <p:cNvSpPr txBox="1"/>
          <p:nvPr/>
        </p:nvSpPr>
        <p:spPr>
          <a:xfrm>
            <a:off x="6228058" y="4678423"/>
            <a:ext cx="13875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Co-register </a:t>
            </a:r>
            <a:r>
              <a:rPr kumimoji="0" lang="en-CA" sz="14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400" b="0" i="0" u="sng" strike="noStrike" kern="1200" cap="none" spc="0" normalizeH="0" baseline="30000" noProof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 laterally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Apply </a:t>
            </a:r>
            <a:r>
              <a:rPr kumimoji="0" lang="en-CA" sz="1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400" b="0" i="0" u="sng" strike="noStrike" kern="1200" cap="none" spc="0" normalizeH="0" baseline="30000" noProof="0">
                <a:ln>
                  <a:noFill/>
                </a:ln>
                <a:solidFill>
                  <a:srgbClr val="00B0F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0-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 tissue mask</a:t>
            </a:r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FEB03988-D965-4BFB-BB7B-837B668D3C65}"/>
              </a:ext>
            </a:extLst>
          </p:cNvPr>
          <p:cNvSpPr/>
          <p:nvPr/>
        </p:nvSpPr>
        <p:spPr>
          <a:xfrm>
            <a:off x="6245159" y="4218888"/>
            <a:ext cx="1098899" cy="1644141"/>
          </a:xfrm>
          <a:prstGeom prst="mathMultiply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D051E6-7466-4387-9446-A27A441B4AAD}"/>
              </a:ext>
            </a:extLst>
          </p:cNvPr>
          <p:cNvSpPr txBox="1"/>
          <p:nvPr/>
        </p:nvSpPr>
        <p:spPr>
          <a:xfrm>
            <a:off x="6207016" y="5535670"/>
            <a:ext cx="1848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tissue mask not co-registered in depth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AEA220-7482-404F-A9A2-029D96436D2A}"/>
              </a:ext>
            </a:extLst>
          </p:cNvPr>
          <p:cNvSpPr txBox="1"/>
          <p:nvPr/>
        </p:nvSpPr>
        <p:spPr>
          <a:xfrm>
            <a:off x="8055298" y="1419676"/>
            <a:ext cx="3298503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OnlyTissueLabelTimepoint0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Tissue contour 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0) </a:t>
            </a:r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each individual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timepoint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1) </a:t>
            </a:r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All base off timepoint 0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3B6B7F-77C7-4751-9E13-D0991D099D97}"/>
              </a:ext>
            </a:extLst>
          </p:cNvPr>
          <p:cNvSpPr txBox="1"/>
          <p:nvPr/>
        </p:nvSpPr>
        <p:spPr>
          <a:xfrm>
            <a:off x="697100" y="1527727"/>
            <a:ext cx="4052685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glass_1_Tissue_2_both_3_contour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Contouring of: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1) DSWC window, 2) tissue or 3) both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5D1A38-171A-45C8-8F33-75520794772B}"/>
              </a:ext>
            </a:extLst>
          </p:cNvPr>
          <p:cNvSpPr txBox="1"/>
          <p:nvPr/>
        </p:nvSpPr>
        <p:spPr>
          <a:xfrm>
            <a:off x="9662497" y="-31038"/>
            <a:ext cx="258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800" b="0" i="0" u="sng" strike="noStrike" kern="1200" cap="none" spc="0" normalizeH="0" baseline="30000" noProof="0">
                <a:ln>
                  <a:noFill/>
                </a:ln>
                <a:solidFill>
                  <a:srgbClr val="00B0F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0-</a:t>
            </a: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Reference timepoint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2E967D-F390-40FB-8B73-A51245339752}"/>
              </a:ext>
            </a:extLst>
          </p:cNvPr>
          <p:cNvSpPr txBox="1"/>
          <p:nvPr/>
        </p:nvSpPr>
        <p:spPr>
          <a:xfrm>
            <a:off x="9662496" y="243243"/>
            <a:ext cx="258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800" b="0" i="0" u="sng" strike="noStrike" kern="1200" cap="none" spc="0" normalizeH="0" baseline="30000" noProof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 Other timepoints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9" name="Slide Zoom 38">
                <a:extLst>
                  <a:ext uri="{FF2B5EF4-FFF2-40B4-BE49-F238E27FC236}">
                    <a16:creationId xmlns:a16="http://schemas.microsoft.com/office/drawing/2014/main" id="{9631C917-8A51-4B2C-BB8C-2B63E1D6AED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0" y="5273076"/>
              <a:ext cx="2781049" cy="1564340"/>
            </p:xfrm>
            <a:graphic>
              <a:graphicData uri="http://schemas.microsoft.com/office/powerpoint/2016/slidezoom">
                <pslz:sldZm>
                  <pslz:sldZmObj sldId="845" cId="2537389379">
                    <pslz:zmPr id="{EA40BBC5-33FF-4561-B8A0-88F2BDC6624F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81049" cy="156434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9" name="Slide Zoom 3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631C917-8A51-4B2C-BB8C-2B63E1D6AE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5273076"/>
                <a:ext cx="2781049" cy="156434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C2A465E-166A-44ED-5E97-BF07B729CBBC}"/>
              </a:ext>
            </a:extLst>
          </p:cNvPr>
          <p:cNvSpPr txBox="1"/>
          <p:nvPr/>
        </p:nvSpPr>
        <p:spPr>
          <a:xfrm>
            <a:off x="4749787" y="1542784"/>
            <a:ext cx="258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800" b="0" i="0" u="sng" strike="noStrike" kern="1200" cap="none" spc="0" normalizeH="0" baseline="30000" noProof="0">
                <a:ln>
                  <a:noFill/>
                </a:ln>
                <a:solidFill>
                  <a:srgbClr val="00B0F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0-</a:t>
            </a: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Reference timepoint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73F9D7-009C-A770-6D02-26F15F090724}"/>
              </a:ext>
            </a:extLst>
          </p:cNvPr>
          <p:cNvSpPr txBox="1"/>
          <p:nvPr/>
        </p:nvSpPr>
        <p:spPr>
          <a:xfrm>
            <a:off x="4749786" y="1817065"/>
            <a:ext cx="2584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1800" b="0" i="0" u="sng" strike="noStrike" kern="1200" cap="none" spc="0" normalizeH="0" baseline="30000" noProof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 Other timepoints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382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C0F9DE-16E7-4E01-A58E-010BF6E02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325" y="643466"/>
            <a:ext cx="10939704" cy="57251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EFE15-AAB5-4AC5-B0BC-006FDF3C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B8AE37D-E052-EF42-B979-D24483DA0D4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8EF116-F922-7EDA-8163-571B5C24C6DC}"/>
              </a:ext>
            </a:extLst>
          </p:cNvPr>
          <p:cNvSpPr txBox="1"/>
          <p:nvPr/>
        </p:nvSpPr>
        <p:spPr>
          <a:xfrm>
            <a:off x="10528418" y="94004"/>
            <a:ext cx="144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Nader Allam</a:t>
            </a:r>
          </a:p>
        </p:txBody>
      </p:sp>
    </p:spTree>
    <p:extLst>
      <p:ext uri="{BB962C8B-B14F-4D97-AF65-F5344CB8AC3E}">
        <p14:creationId xmlns:p14="http://schemas.microsoft.com/office/powerpoint/2010/main" val="105879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070554-E392-48EC-B8E2-3C153BC2818B}"/>
              </a:ext>
            </a:extLst>
          </p:cNvPr>
          <p:cNvSpPr txBox="1"/>
          <p:nvPr/>
        </p:nvSpPr>
        <p:spPr>
          <a:xfrm>
            <a:off x="1075100" y="7513073"/>
            <a:ext cx="6097508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E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if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glass_1_Tissue_2_both_3_contour==3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%% Loading glass removed files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%loading of glass removed struct, raw and bin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    load(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fullfile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saveFolder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{1},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A04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'RawStruct_UnCoregTime0-_RotShift.mat'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));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%,'StOCT_UnCoregT0_RotatedShifted','-v7.3');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    load(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fullfile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saveFolder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{1},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A04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'RawVess_UnCoregTime0-_RotShift.mat'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));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%,'RawOCTA_UnCoregT0_RotatedShifted','-v7.3');             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E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if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BinVesselsApplicable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==1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            load(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fullfile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saveFolder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{1},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A04F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'BinVess_UnCoregTime0-_RotShift.mat'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));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%,'BinOCTA_UnCoregT0_RotatedShifted','-v7.3');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           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E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                                  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E00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end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%previously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28009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deleted for memory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CA982D-9E7A-4041-9638-27206845921E}"/>
              </a:ext>
            </a:extLst>
          </p:cNvPr>
          <p:cNvSpPr txBox="1"/>
          <p:nvPr/>
        </p:nvSpPr>
        <p:spPr>
          <a:xfrm>
            <a:off x="424372" y="7009768"/>
            <a:ext cx="61970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Just tissue contour (no rotations to exclude glass and no co-registration in depth to timepoint 0) and lateral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coregister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 to timepoint 0)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182D8D-307F-45CC-9288-665582894BF7}"/>
              </a:ext>
            </a:extLst>
          </p:cNvPr>
          <p:cNvSpPr txBox="1"/>
          <p:nvPr/>
        </p:nvSpPr>
        <p:spPr>
          <a:xfrm>
            <a:off x="6298949" y="7609933"/>
            <a:ext cx="7034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+mn-cs"/>
              </a:rPr>
              <a:t>Glass removal + tissue contour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828B41-1511-4B76-ADB8-E8EB45041878}"/>
              </a:ext>
            </a:extLst>
          </p:cNvPr>
          <p:cNvSpPr txBox="1"/>
          <p:nvPr/>
        </p:nvSpPr>
        <p:spPr>
          <a:xfrm>
            <a:off x="10295038" y="7895453"/>
            <a:ext cx="71250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Glass removal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Apply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TPx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 tissue mask to OCT scan volume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Co-register to TP0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25090F-5E63-43A2-9BD3-D31BC8AE1D2C}"/>
              </a:ext>
            </a:extLst>
          </p:cNvPr>
          <p:cNvSpPr txBox="1"/>
          <p:nvPr/>
        </p:nvSpPr>
        <p:spPr>
          <a:xfrm>
            <a:off x="12267423" y="7177817"/>
            <a:ext cx="79823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Apply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TPx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 tissue mask to OCT scan volume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Glass removal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Times New Roman" panose="02020603050405020304" pitchFamily="18" charset="0"/>
              </a:rPr>
              <a:t>Co-register All to TP0*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859EA2-5676-9D3F-9369-2BED8962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817AAA-B46B-F7ED-490A-5C121A181FE7}"/>
              </a:ext>
            </a:extLst>
          </p:cNvPr>
          <p:cNvGrpSpPr/>
          <p:nvPr/>
        </p:nvGrpSpPr>
        <p:grpSpPr>
          <a:xfrm>
            <a:off x="697099" y="365125"/>
            <a:ext cx="11494901" cy="6472681"/>
            <a:chOff x="697099" y="365125"/>
            <a:chExt cx="11494901" cy="647268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E99E76B-BCF0-20F8-B4B9-6B0B84F24C02}"/>
                </a:ext>
              </a:extLst>
            </p:cNvPr>
            <p:cNvGrpSpPr/>
            <p:nvPr/>
          </p:nvGrpSpPr>
          <p:grpSpPr>
            <a:xfrm>
              <a:off x="697099" y="1419676"/>
              <a:ext cx="11494901" cy="5418130"/>
              <a:chOff x="697099" y="1419676"/>
              <a:chExt cx="11494901" cy="541813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88A29A-7307-44FC-9F6D-1EDB6F2C0814}"/>
                  </a:ext>
                </a:extLst>
              </p:cNvPr>
              <p:cNvSpPr txBox="1"/>
              <p:nvPr/>
            </p:nvSpPr>
            <p:spPr>
              <a:xfrm>
                <a:off x="2781049" y="2428816"/>
                <a:ext cx="60975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glass_1_Tissue_2_both_3_contour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3ECED21F-8FA5-4BD0-A048-23D8FADF0D06}"/>
                  </a:ext>
                </a:extLst>
              </p:cNvPr>
              <p:cNvCxnSpPr>
                <a:cxnSpLocks/>
                <a:stCxn id="11" idx="2"/>
                <a:endCxn id="26" idx="0"/>
              </p:cNvCxnSpPr>
              <p:nvPr/>
            </p:nvCxnSpPr>
            <p:spPr>
              <a:xfrm flipH="1">
                <a:off x="2098928" y="2798148"/>
                <a:ext cx="3730875" cy="9794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188E4FD-DD4B-4E49-9867-95E1B71CB7A4}"/>
                  </a:ext>
                </a:extLst>
              </p:cNvPr>
              <p:cNvCxnSpPr>
                <a:stCxn id="11" idx="2"/>
              </p:cNvCxnSpPr>
              <p:nvPr/>
            </p:nvCxnSpPr>
            <p:spPr>
              <a:xfrm>
                <a:off x="5829803" y="2798148"/>
                <a:ext cx="0" cy="9819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0168469-1254-4677-81B3-92AEF7B9916B}"/>
                  </a:ext>
                </a:extLst>
              </p:cNvPr>
              <p:cNvCxnSpPr>
                <a:cxnSpLocks/>
                <a:stCxn id="11" idx="2"/>
              </p:cNvCxnSpPr>
              <p:nvPr/>
            </p:nvCxnSpPr>
            <p:spPr>
              <a:xfrm>
                <a:off x="5829803" y="2798148"/>
                <a:ext cx="4114336" cy="1088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E8CE069-EBF6-4D39-91EE-5C53D855C33F}"/>
                  </a:ext>
                </a:extLst>
              </p:cNvPr>
              <p:cNvSpPr txBox="1"/>
              <p:nvPr/>
            </p:nvSpPr>
            <p:spPr>
              <a:xfrm>
                <a:off x="2997726" y="3071086"/>
                <a:ext cx="3530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71F501C-2C5C-4F32-A914-A0E4F3F77A15}"/>
                  </a:ext>
                </a:extLst>
              </p:cNvPr>
              <p:cNvSpPr txBox="1"/>
              <p:nvPr/>
            </p:nvSpPr>
            <p:spPr>
              <a:xfrm>
                <a:off x="5540470" y="3269696"/>
                <a:ext cx="3530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B2C897F-6808-4489-BC6E-7DE7CCF95E9D}"/>
                  </a:ext>
                </a:extLst>
              </p:cNvPr>
              <p:cNvSpPr txBox="1"/>
              <p:nvPr/>
            </p:nvSpPr>
            <p:spPr>
              <a:xfrm>
                <a:off x="9490974" y="3187492"/>
                <a:ext cx="320264" cy="375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1EDA82-42AF-4B51-8B64-66A327423EA8}"/>
                  </a:ext>
                </a:extLst>
              </p:cNvPr>
              <p:cNvSpPr txBox="1"/>
              <p:nvPr/>
            </p:nvSpPr>
            <p:spPr>
              <a:xfrm>
                <a:off x="1200130" y="3777572"/>
                <a:ext cx="1797596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DSWC removal (rotate to exclude </a:t>
                </a:r>
                <a:r>
                  <a:rPr lang="en-US" sz="1400">
                    <a:solidFill>
                      <a:prstClr val="black"/>
                    </a:solidFill>
                    <a:latin typeface="Calibri Light" panose="020F0302020204030204"/>
                    <a:cs typeface="Times New Roman" panose="02020603050405020304" pitchFamily="18" charset="0"/>
                  </a:rPr>
                  <a:t>window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)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Co-register all </a:t>
                </a:r>
                <a:r>
                  <a:rPr kumimoji="0" lang="en-CA" sz="1400" b="0" i="0" u="sng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400" b="0" i="0" u="sng" strike="noStrike" kern="1200" cap="none" spc="0" normalizeH="0" baseline="3000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kumimoji="0" lang="en-CA" sz="1400" b="0" i="0" u="sng" strike="noStrike" kern="1200" cap="none" spc="0" normalizeH="0" baseline="30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to </a:t>
                </a:r>
                <a:r>
                  <a:rPr kumimoji="0" lang="en-CA" sz="1400" b="0" i="0" u="sng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400" b="0" i="0" u="sng" strike="noStrike" kern="1200" cap="none" spc="0" normalizeH="0" baseline="3000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0-</a:t>
                </a:r>
                <a:r>
                  <a:rPr kumimoji="0" lang="en-CA" sz="14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both lateral and in depth*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312100B-96AB-4903-8C33-AAB0732E6E27}"/>
                  </a:ext>
                </a:extLst>
              </p:cNvPr>
              <p:cNvSpPr txBox="1"/>
              <p:nvPr/>
            </p:nvSpPr>
            <p:spPr>
              <a:xfrm>
                <a:off x="8325242" y="3933743"/>
                <a:ext cx="37522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OnlyTissueLabelTimepoint0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BCCA313-4B9F-484A-A1C1-89F7EA496CA3}"/>
                  </a:ext>
                </a:extLst>
              </p:cNvPr>
              <p:cNvCxnSpPr>
                <a:cxnSpLocks/>
                <a:stCxn id="30" idx="2"/>
              </p:cNvCxnSpPr>
              <p:nvPr/>
            </p:nvCxnSpPr>
            <p:spPr>
              <a:xfrm>
                <a:off x="10201383" y="4210742"/>
                <a:ext cx="418912" cy="6681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BAE4C31D-7808-4740-B107-7881CBE738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54808" y="4192309"/>
                <a:ext cx="335918" cy="6834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F96C1C-F8FE-4C55-94BA-D7D0BC713F97}"/>
                  </a:ext>
                </a:extLst>
              </p:cNvPr>
              <p:cNvSpPr txBox="1"/>
              <p:nvPr/>
            </p:nvSpPr>
            <p:spPr>
              <a:xfrm>
                <a:off x="10401795" y="4366337"/>
                <a:ext cx="353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F95FF6-AF3F-4F23-ACE9-CB603EF60D3F}"/>
                  </a:ext>
                </a:extLst>
              </p:cNvPr>
              <p:cNvSpPr txBox="1"/>
              <p:nvPr/>
            </p:nvSpPr>
            <p:spPr>
              <a:xfrm>
                <a:off x="9752194" y="4374582"/>
                <a:ext cx="353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2F72D23-FF2E-4BBC-9956-BFC6D984059B}"/>
                  </a:ext>
                </a:extLst>
              </p:cNvPr>
              <p:cNvSpPr txBox="1"/>
              <p:nvPr/>
            </p:nvSpPr>
            <p:spPr>
              <a:xfrm>
                <a:off x="10494141" y="4908274"/>
                <a:ext cx="1571705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DSWC removal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Co-register </a:t>
                </a:r>
                <a:r>
                  <a:rPr kumimoji="0" lang="en-CA" sz="1400" b="0" i="0" u="sng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400" b="0" i="0" u="sng" strike="noStrike" kern="1200" cap="none" spc="0" normalizeH="0" baseline="3000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kumimoji="0" lang="en-CA" sz="1400" b="0" i="0" u="sng" strike="noStrike" kern="1200" cap="none" spc="0" normalizeH="0" baseline="30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to </a:t>
                </a:r>
                <a:r>
                  <a:rPr kumimoji="0" lang="en-CA" sz="1400" b="0" i="0" u="sng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400" b="0" i="0" u="sng" strike="noStrike" kern="1200" cap="none" spc="0" normalizeH="0" baseline="3000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0-</a:t>
                </a: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Times New Roman" panose="02020603050405020304" pitchFamily="18" charset="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Apply </a:t>
                </a:r>
                <a:r>
                  <a:rPr kumimoji="0" lang="en-CA" sz="1400" b="0" i="0" u="sng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400" b="0" i="0" u="sng" strike="noStrike" kern="1200" cap="none" spc="0" normalizeH="0" baseline="3000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0-</a:t>
                </a:r>
                <a:r>
                  <a:rPr kumimoji="0" lang="en-CA" sz="14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tissue mask 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57D7CC2-E801-4584-8823-7756B48813D1}"/>
                  </a:ext>
                </a:extLst>
              </p:cNvPr>
              <p:cNvSpPr txBox="1"/>
              <p:nvPr/>
            </p:nvSpPr>
            <p:spPr>
              <a:xfrm>
                <a:off x="8779838" y="4908274"/>
                <a:ext cx="1515200" cy="1169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DSWC removal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Co-register </a:t>
                </a:r>
                <a:r>
                  <a:rPr kumimoji="0" lang="en-CA" sz="1400" b="0" i="0" u="sng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400" b="0" i="0" u="sng" strike="noStrike" kern="1200" cap="none" spc="0" normalizeH="0" baseline="3000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 to </a:t>
                </a:r>
                <a:r>
                  <a:rPr kumimoji="0" lang="en-CA" sz="1400" b="0" i="0" u="sng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400" b="0" i="0" u="sng" strike="noStrike" kern="1200" cap="none" spc="0" normalizeH="0" baseline="3000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0-</a:t>
                </a:r>
                <a:r>
                  <a:rPr kumimoji="0" lang="en-CA" sz="1400" b="0" i="0" u="none" strike="noStrike" kern="1200" cap="none" spc="0" normalizeH="0" baseline="3000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*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Apply </a:t>
                </a:r>
                <a:r>
                  <a:rPr kumimoji="0" lang="en-CA" sz="1400" b="0" i="0" u="sng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400" b="0" i="0" u="sng" strike="noStrike" kern="1200" cap="none" spc="0" normalizeH="0" baseline="3000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kumimoji="0" lang="en-CA" sz="1400" b="0" i="0" u="sng" strike="noStrike" kern="1200" cap="none" spc="0" normalizeH="0" baseline="30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tissue mask 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5593732-F1EA-4A14-9C30-6902DA0634B1}"/>
                  </a:ext>
                </a:extLst>
              </p:cNvPr>
              <p:cNvSpPr txBox="1"/>
              <p:nvPr/>
            </p:nvSpPr>
            <p:spPr>
              <a:xfrm>
                <a:off x="7661831" y="6468474"/>
                <a:ext cx="453016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*: For easier timeseries neural network training 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B0E93ED-27BC-477D-85D7-4ED7EF7A60BD}"/>
                  </a:ext>
                </a:extLst>
              </p:cNvPr>
              <p:cNvSpPr txBox="1"/>
              <p:nvPr/>
            </p:nvSpPr>
            <p:spPr>
              <a:xfrm>
                <a:off x="3975069" y="3739898"/>
                <a:ext cx="37522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OnlyTissueLabelTimepoint0</a:t>
                </a: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6BE63B69-80F3-423F-8142-9461E7D2DF14}"/>
                  </a:ext>
                </a:extLst>
              </p:cNvPr>
              <p:cNvCxnSpPr>
                <a:cxnSpLocks/>
                <a:stCxn id="54" idx="2"/>
              </p:cNvCxnSpPr>
              <p:nvPr/>
            </p:nvCxnSpPr>
            <p:spPr>
              <a:xfrm>
                <a:off x="5851210" y="4016897"/>
                <a:ext cx="418912" cy="66810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33EB9DF2-91B7-4B04-869F-F46389DE70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15292" y="4001508"/>
                <a:ext cx="335918" cy="6834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686EACB-051C-47BC-A824-3B601688A842}"/>
                  </a:ext>
                </a:extLst>
              </p:cNvPr>
              <p:cNvSpPr txBox="1"/>
              <p:nvPr/>
            </p:nvSpPr>
            <p:spPr>
              <a:xfrm>
                <a:off x="6030474" y="4172557"/>
                <a:ext cx="353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85C5265-1ECF-410E-85A2-B4E0CE49CB57}"/>
                  </a:ext>
                </a:extLst>
              </p:cNvPr>
              <p:cNvSpPr txBox="1"/>
              <p:nvPr/>
            </p:nvSpPr>
            <p:spPr>
              <a:xfrm>
                <a:off x="5423429" y="4170009"/>
                <a:ext cx="353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8B3C432-A40C-4428-BF27-1C63D6734B29}"/>
                  </a:ext>
                </a:extLst>
              </p:cNvPr>
              <p:cNvSpPr txBox="1"/>
              <p:nvPr/>
            </p:nvSpPr>
            <p:spPr>
              <a:xfrm>
                <a:off x="4449710" y="4685000"/>
                <a:ext cx="1580764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arenR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Co-register </a:t>
                </a:r>
                <a:r>
                  <a:rPr kumimoji="0" lang="en-CA" sz="1400" b="0" i="0" u="sng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400" b="0" i="0" u="sng" strike="noStrike" kern="1200" cap="none" spc="0" normalizeH="0" baseline="3000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kumimoji="0" lang="en-CA" sz="1400" b="0" i="0" u="sng" strike="noStrike" kern="1200" cap="none" spc="0" normalizeH="0" baseline="3000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OCT scan volume to </a:t>
                </a:r>
                <a:r>
                  <a:rPr kumimoji="0" lang="en-CA" sz="1400" b="0" i="0" u="sng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400" b="0" i="0" u="sng" strike="noStrike" kern="1200" cap="none" spc="0" normalizeH="0" baseline="3000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0-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 laterally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arenR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Apply </a:t>
                </a:r>
                <a:r>
                  <a:rPr kumimoji="0" lang="en-CA" sz="1400" b="0" i="0" u="sng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400" b="0" i="0" u="sng" strike="noStrike" kern="1200" cap="none" spc="0" normalizeH="0" baseline="3000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 tissue mask 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798FF33-6316-4BAB-8923-F702619E8CBD}"/>
                  </a:ext>
                </a:extLst>
              </p:cNvPr>
              <p:cNvSpPr txBox="1"/>
              <p:nvPr/>
            </p:nvSpPr>
            <p:spPr>
              <a:xfrm>
                <a:off x="6228058" y="4678423"/>
                <a:ext cx="138753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Co-register </a:t>
                </a:r>
                <a:r>
                  <a:rPr kumimoji="0" lang="en-CA" sz="1400" b="0" i="0" u="sng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400" b="0" i="0" u="sng" strike="noStrike" kern="1200" cap="none" spc="0" normalizeH="0" baseline="3000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 laterally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arenR"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Apply </a:t>
                </a:r>
                <a:r>
                  <a:rPr kumimoji="0" lang="en-CA" sz="1400" b="0" i="0" u="sng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400" b="0" i="0" u="sng" strike="noStrike" kern="1200" cap="none" spc="0" normalizeH="0" baseline="3000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0-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Times New Roman" panose="02020603050405020304" pitchFamily="18" charset="0"/>
                  </a:rPr>
                  <a:t> tissue mask</a:t>
                </a:r>
              </a:p>
            </p:txBody>
          </p:sp>
          <p:sp>
            <p:nvSpPr>
              <p:cNvPr id="12" name="Multiplication Sign 11">
                <a:extLst>
                  <a:ext uri="{FF2B5EF4-FFF2-40B4-BE49-F238E27FC236}">
                    <a16:creationId xmlns:a16="http://schemas.microsoft.com/office/drawing/2014/main" id="{FEB03988-D965-4BFB-BB7B-837B668D3C65}"/>
                  </a:ext>
                </a:extLst>
              </p:cNvPr>
              <p:cNvSpPr/>
              <p:nvPr/>
            </p:nvSpPr>
            <p:spPr>
              <a:xfrm>
                <a:off x="6245159" y="4218888"/>
                <a:ext cx="1098899" cy="1644141"/>
              </a:xfrm>
              <a:prstGeom prst="mathMultiply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D051E6-7466-4387-9446-A27A441B4AAD}"/>
                  </a:ext>
                </a:extLst>
              </p:cNvPr>
              <p:cNvSpPr txBox="1"/>
              <p:nvPr/>
            </p:nvSpPr>
            <p:spPr>
              <a:xfrm>
                <a:off x="6207016" y="5535670"/>
                <a:ext cx="18482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472C4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tissue mask not co-registered in depth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FAEA220-7482-404F-A9A2-029D96436D2A}"/>
                  </a:ext>
                </a:extLst>
              </p:cNvPr>
              <p:cNvSpPr txBox="1"/>
              <p:nvPr/>
            </p:nvSpPr>
            <p:spPr>
              <a:xfrm>
                <a:off x="8055298" y="1419676"/>
                <a:ext cx="3298503" cy="9541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OnlyTissueLabelTimepoint0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Tissue contour for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0) </a:t>
                </a:r>
                <a:r>
                  <a:rPr kumimoji="0" lang="en-US" sz="1400" b="0" i="0" u="sng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each individual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 timepoint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1) </a:t>
                </a:r>
                <a:r>
                  <a:rPr kumimoji="0" lang="en-US" sz="1400" b="0" i="0" u="sng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All base off timepoint 0</a:t>
                </a: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+mn-cs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A3B6B7F-77C7-4751-9E13-D0991D099D97}"/>
                  </a:ext>
                </a:extLst>
              </p:cNvPr>
              <p:cNvSpPr txBox="1"/>
              <p:nvPr/>
            </p:nvSpPr>
            <p:spPr>
              <a:xfrm>
                <a:off x="697099" y="1527727"/>
                <a:ext cx="4052686" cy="73866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glass_1_Tissue_2_both_3_contour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Contouring of: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+mn-cs"/>
                  </a:rPr>
                  <a:t>1) DSWC window, 2) tissue or 3) both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15D1A38-171A-45C8-8F33-75520794772B}"/>
                  </a:ext>
                </a:extLst>
              </p:cNvPr>
              <p:cNvSpPr txBox="1"/>
              <p:nvPr/>
            </p:nvSpPr>
            <p:spPr>
              <a:xfrm>
                <a:off x="4749787" y="1542784"/>
                <a:ext cx="25843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800" b="0" i="0" u="sng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800" b="0" i="0" u="sng" strike="noStrike" kern="1200" cap="none" spc="0" normalizeH="0" baseline="3000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highlight>
                      <a:srgbClr val="FF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0-</a:t>
                </a:r>
                <a:r>
                  <a: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Reference timepoint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92E967D-F390-40FB-8B73-A51245339752}"/>
                  </a:ext>
                </a:extLst>
              </p:cNvPr>
              <p:cNvSpPr txBox="1"/>
              <p:nvPr/>
            </p:nvSpPr>
            <p:spPr>
              <a:xfrm>
                <a:off x="4749786" y="1817065"/>
                <a:ext cx="25843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800" b="0" i="0" u="sng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800" b="0" i="0" u="sng" strike="noStrike" kern="1200" cap="none" spc="0" normalizeH="0" baseline="30000" noProof="0" err="1">
                    <a:ln>
                      <a:noFill/>
                    </a:ln>
                    <a:solidFill>
                      <a:srgbClr val="FF0000"/>
                    </a:solidFill>
                    <a:effectLst/>
                    <a:highlight>
                      <a:srgbClr val="00FF00"/>
                    </a:highlight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 Other timepoints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DBFAC54-4550-4B3B-A4A8-7A94FEE5464D}"/>
                  </a:ext>
                </a:extLst>
              </p:cNvPr>
              <p:cNvSpPr/>
              <p:nvPr/>
            </p:nvSpPr>
            <p:spPr>
              <a:xfrm>
                <a:off x="4486174" y="4690440"/>
                <a:ext cx="263613" cy="1172589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B4BF7FC-B2A0-4277-92AB-3D500B3BD280}"/>
                  </a:ext>
                </a:extLst>
              </p:cNvPr>
              <p:cNvSpPr/>
              <p:nvPr/>
            </p:nvSpPr>
            <p:spPr>
              <a:xfrm>
                <a:off x="8804658" y="5162107"/>
                <a:ext cx="263142" cy="700922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EEBE9C6-34B2-4C4A-A3EE-CE3343989358}"/>
                  </a:ext>
                </a:extLst>
              </p:cNvPr>
              <p:cNvSpPr/>
              <p:nvPr/>
            </p:nvSpPr>
            <p:spPr>
              <a:xfrm>
                <a:off x="2041574" y="5537077"/>
                <a:ext cx="1966531" cy="1172589"/>
              </a:xfrm>
              <a:prstGeom prst="rect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(To help assess quality of </a:t>
                </a:r>
                <a:r>
                  <a:rPr kumimoji="0" lang="en-CA" sz="1800" b="0" i="0" u="none" strike="noStrike" kern="120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TP</a:t>
                </a:r>
                <a:r>
                  <a:rPr kumimoji="0" lang="en-CA" sz="1800" b="0" i="0" u="none" strike="noStrike" kern="1200" cap="none" spc="0" normalizeH="0" baseline="3000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x</a:t>
                </a:r>
                <a:r>
                  <a:rPr kumimoji="0" lang="en-CA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mask during creation)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02115D6A-7550-F459-F958-AD10878A4151}"/>
                </a:ext>
              </a:extLst>
            </p:cNvPr>
            <p:cNvSpPr txBox="1">
              <a:spLocks/>
            </p:cNvSpPr>
            <p:nvPr/>
          </p:nvSpPr>
          <p:spPr>
            <a:xfrm>
              <a:off x="697100" y="365125"/>
              <a:ext cx="106567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/>
                <a:t>Tissue masking algorithm overview (next step)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738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5B67E-70A6-4E2C-9EBA-9D2EC02FA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3CD8E-9785-4D51-8911-E36D7582B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820BDB99-A8AB-4056-8622-A495507FC8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0750" y="-69415"/>
            <a:ext cx="7600950" cy="7901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B7C4FD-4536-40E8-8C2B-0C011956168D}"/>
              </a:ext>
            </a:extLst>
          </p:cNvPr>
          <p:cNvSpPr txBox="1"/>
          <p:nvPr/>
        </p:nvSpPr>
        <p:spPr>
          <a:xfrm>
            <a:off x="1776432" y="5111571"/>
            <a:ext cx="2256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72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7200" b="0" i="0" u="sng" strike="noStrike" kern="1200" cap="none" spc="0" normalizeH="0" baseline="3000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0-</a:t>
            </a:r>
            <a:endParaRPr kumimoji="0" lang="en-US" sz="7200" b="0" i="0" u="sng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C3A638-DB5E-4B3E-A0C9-DA26587A7DBC}"/>
              </a:ext>
            </a:extLst>
          </p:cNvPr>
          <p:cNvSpPr txBox="1"/>
          <p:nvPr/>
        </p:nvSpPr>
        <p:spPr>
          <a:xfrm>
            <a:off x="8159288" y="4931732"/>
            <a:ext cx="2256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72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TP</a:t>
            </a:r>
            <a:r>
              <a:rPr kumimoji="0" lang="en-CA" sz="7200" b="0" i="0" u="sng" strike="noStrike" kern="1200" cap="none" spc="0" normalizeH="0" baseline="30000" noProof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lang="en-US" sz="7200" b="0" i="0" u="sng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FAB12-0540-3BE3-729E-5547A5B08DC8}"/>
              </a:ext>
            </a:extLst>
          </p:cNvPr>
          <p:cNvSpPr txBox="1"/>
          <p:nvPr/>
        </p:nvSpPr>
        <p:spPr>
          <a:xfrm>
            <a:off x="10528418" y="94004"/>
            <a:ext cx="144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Nader Allam</a:t>
            </a:r>
          </a:p>
        </p:txBody>
      </p:sp>
    </p:spTree>
    <p:extLst>
      <p:ext uri="{BB962C8B-B14F-4D97-AF65-F5344CB8AC3E}">
        <p14:creationId xmlns:p14="http://schemas.microsoft.com/office/powerpoint/2010/main" val="75032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0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2640</Words>
  <Application>Microsoft Office PowerPoint</Application>
  <PresentationFormat>Widescreen</PresentationFormat>
  <Paragraphs>468</Paragraphs>
  <Slides>27</Slides>
  <Notes>15</Notes>
  <HiddenSlides>14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Courier New</vt:lpstr>
      <vt:lpstr>Palatino Linotype</vt:lpstr>
      <vt:lpstr>Wingdings</vt:lpstr>
      <vt:lpstr>2_Office Theme</vt:lpstr>
      <vt:lpstr>1_Office Theme</vt:lpstr>
      <vt:lpstr>Office Theme</vt:lpstr>
      <vt:lpstr>3_Office Theme</vt:lpstr>
      <vt:lpstr>Computation of vascular metrics longitudinally rely on multiple factors</vt:lpstr>
      <vt:lpstr>Automatic tumour segmentation via texture analysis</vt:lpstr>
      <vt:lpstr>PowerPoint Presentation</vt:lpstr>
      <vt:lpstr>Coarse-processing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Longitudinal optical images analysis algorithm: speed and standardization</vt:lpstr>
      <vt:lpstr>Consistency of caliper to stOCT + brightfield/fluorescence semi-auto methods</vt:lpstr>
      <vt:lpstr>Tissue masking algorithm overview</vt:lpstr>
      <vt:lpstr>Tissue masking algorithm overview</vt:lpstr>
      <vt:lpstr>Next steps</vt:lpstr>
      <vt:lpstr>Tissue masking algorithm overview (next step)</vt:lpstr>
      <vt:lpstr>Automatic glass delineation and inter-frame co-registration</vt:lpstr>
      <vt:lpstr>PowerPoint Presentation</vt:lpstr>
      <vt:lpstr>Automatic Vessel segmentation pipeline with accuracy quantification</vt:lpstr>
      <vt:lpstr>Automatic Vessel segmentation pipeline with accuracy quantification</vt:lpstr>
      <vt:lpstr>PowerPoint Presentation</vt:lpstr>
      <vt:lpstr>Processing description</vt:lpstr>
      <vt:lpstr>PowerPoint Presentation</vt:lpstr>
      <vt:lpstr>CDV-OCT vs SV-OCT</vt:lpstr>
      <vt:lpstr>CDV-OCT  M=2 vs M=8 </vt:lpstr>
      <vt:lpstr>Need for iSNR rescalling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Semi-auto volume of interest (VOI) definition</dc:title>
  <dc:creator>Nader Allam</dc:creator>
  <cp:lastModifiedBy>Nader Allam</cp:lastModifiedBy>
  <cp:revision>2</cp:revision>
  <dcterms:created xsi:type="dcterms:W3CDTF">2022-11-16T12:15:56Z</dcterms:created>
  <dcterms:modified xsi:type="dcterms:W3CDTF">2022-11-16T13:56:05Z</dcterms:modified>
</cp:coreProperties>
</file>